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0" r:id="rId2"/>
    <p:sldId id="288" r:id="rId3"/>
    <p:sldId id="296" r:id="rId4"/>
    <p:sldId id="264" r:id="rId5"/>
    <p:sldId id="280" r:id="rId6"/>
    <p:sldId id="297" r:id="rId7"/>
    <p:sldId id="298" r:id="rId8"/>
    <p:sldId id="299" r:id="rId9"/>
    <p:sldId id="267" r:id="rId10"/>
    <p:sldId id="320" r:id="rId11"/>
    <p:sldId id="321" r:id="rId12"/>
    <p:sldId id="311" r:id="rId13"/>
    <p:sldId id="334" r:id="rId14"/>
    <p:sldId id="327" r:id="rId15"/>
    <p:sldId id="317" r:id="rId16"/>
    <p:sldId id="269" r:id="rId17"/>
    <p:sldId id="312" r:id="rId18"/>
    <p:sldId id="330" r:id="rId19"/>
    <p:sldId id="335" r:id="rId20"/>
    <p:sldId id="27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F612DB3-8DEB-6A4C-80EF-CC2528023D62}">
          <p14:sldIdLst>
            <p14:sldId id="290"/>
            <p14:sldId id="288"/>
            <p14:sldId id="296"/>
            <p14:sldId id="264"/>
            <p14:sldId id="280"/>
            <p14:sldId id="297"/>
            <p14:sldId id="298"/>
            <p14:sldId id="299"/>
            <p14:sldId id="267"/>
            <p14:sldId id="320"/>
            <p14:sldId id="321"/>
            <p14:sldId id="311"/>
            <p14:sldId id="334"/>
            <p14:sldId id="327"/>
            <p14:sldId id="317"/>
            <p14:sldId id="269"/>
            <p14:sldId id="312"/>
            <p14:sldId id="330"/>
            <p14:sldId id="335"/>
            <p14:sldId id="276"/>
          </p14:sldIdLst>
        </p14:section>
      </p14:sectionLst>
    </p:ext>
    <p:ext uri="{EFAFB233-063F-42B5-8137-9DF3F51BA10A}">
      <p15:sldGuideLst xmlns:p15="http://schemas.microsoft.com/office/powerpoint/2012/main">
        <p15:guide id="1" orient="horz" pos="2558">
          <p15:clr>
            <a:srgbClr val="A4A3A4"/>
          </p15:clr>
        </p15:guide>
        <p15:guide id="2" pos="3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e Staehr Fenner" initials="DSF" lastIdx="9" clrIdx="0">
    <p:extLst/>
  </p:cmAuthor>
  <p:cmAuthor id="2" name="Diane Staehr Fenner" initials="DSF [2]" lastIdx="2" clrIdx="1">
    <p:extLst/>
  </p:cmAuthor>
  <p:cmAuthor id="3" name="Sydney Snyder" initials="SS"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CA8"/>
    <a:srgbClr val="545454"/>
    <a:srgbClr val="474E9B"/>
    <a:srgbClr val="FFFFFF"/>
    <a:srgbClr val="2C3E55"/>
    <a:srgbClr val="0C2A4B"/>
    <a:srgbClr val="93B7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0" autoAdjust="0"/>
    <p:restoredTop sz="68476" autoAdjust="0"/>
  </p:normalViewPr>
  <p:slideViewPr>
    <p:cSldViewPr snapToGrid="0" snapToObjects="1">
      <p:cViewPr varScale="1">
        <p:scale>
          <a:sx n="50" d="100"/>
          <a:sy n="50" d="100"/>
        </p:scale>
        <p:origin x="1708" y="32"/>
      </p:cViewPr>
      <p:guideLst>
        <p:guide orient="horz" pos="2558"/>
        <p:guide pos="3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4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6B48F3-C782-FA45-96B2-6EAEF41EA21D}" type="datetimeFigureOut">
              <a:rPr lang="en-US" smtClean="0"/>
              <a:t>11/7/2018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A4098B-ADE2-E841-84D1-13A6A7903808}" type="slidenum">
              <a:rPr lang="en-US" smtClean="0"/>
              <a:t>‹#›</a:t>
            </a:fld>
            <a:endParaRPr lang="en-US"/>
          </a:p>
        </p:txBody>
      </p:sp>
    </p:spTree>
    <p:extLst>
      <p:ext uri="{BB962C8B-B14F-4D97-AF65-F5344CB8AC3E}">
        <p14:creationId xmlns:p14="http://schemas.microsoft.com/office/powerpoint/2010/main" val="1449644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1F1C32-3042-CE49-8724-6C2C1C985BEE}" type="datetimeFigureOut">
              <a:rPr lang="en-US" smtClean="0"/>
              <a:t>11/7/2018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DFBC9-F4E7-C147-8A8C-BC79671C0294}" type="slidenum">
              <a:rPr lang="en-US" smtClean="0"/>
              <a:t>‹#›</a:t>
            </a:fld>
            <a:endParaRPr lang="en-US"/>
          </a:p>
        </p:txBody>
      </p:sp>
    </p:spTree>
    <p:extLst>
      <p:ext uri="{BB962C8B-B14F-4D97-AF65-F5344CB8AC3E}">
        <p14:creationId xmlns:p14="http://schemas.microsoft.com/office/powerpoint/2010/main" val="11526263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34EAE-266C-4F16-815D-B6C99458D37B}" type="slidenum">
              <a:rPr lang="en-US" smtClean="0"/>
              <a:t>1</a:t>
            </a:fld>
            <a:endParaRPr lang="en-US"/>
          </a:p>
        </p:txBody>
      </p:sp>
    </p:spTree>
    <p:extLst>
      <p:ext uri="{BB962C8B-B14F-4D97-AF65-F5344CB8AC3E}">
        <p14:creationId xmlns:p14="http://schemas.microsoft.com/office/powerpoint/2010/main" val="1247670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Need for EL Advocacy Plan and Strategies</a:t>
            </a:r>
          </a:p>
        </p:txBody>
      </p:sp>
      <p:sp>
        <p:nvSpPr>
          <p:cNvPr id="4" name="Slide Number Placeholder 3"/>
          <p:cNvSpPr>
            <a:spLocks noGrp="1"/>
          </p:cNvSpPr>
          <p:nvPr>
            <p:ph type="sldNum" sz="quarter" idx="10"/>
          </p:nvPr>
        </p:nvSpPr>
        <p:spPr/>
        <p:txBody>
          <a:bodyPr/>
          <a:lstStyle/>
          <a:p>
            <a:fld id="{58EDFBC9-F4E7-C147-8A8C-BC79671C0294}" type="slidenum">
              <a:rPr lang="en-US" smtClean="0"/>
              <a:t>14</a:t>
            </a:fld>
            <a:endParaRPr lang="en-US"/>
          </a:p>
        </p:txBody>
      </p:sp>
    </p:spTree>
    <p:extLst>
      <p:ext uri="{BB962C8B-B14F-4D97-AF65-F5344CB8AC3E}">
        <p14:creationId xmlns:p14="http://schemas.microsoft.com/office/powerpoint/2010/main" val="406536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Need for EL Advocacy Plan and Strategies</a:t>
            </a: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15</a:t>
            </a:fld>
            <a:endParaRPr lang="en-US"/>
          </a:p>
        </p:txBody>
      </p:sp>
    </p:spTree>
    <p:extLst>
      <p:ext uri="{BB962C8B-B14F-4D97-AF65-F5344CB8AC3E}">
        <p14:creationId xmlns:p14="http://schemas.microsoft.com/office/powerpoint/2010/main" val="263002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for 5 minutes – someone in front shares out</a:t>
            </a:r>
          </a:p>
        </p:txBody>
      </p:sp>
      <p:sp>
        <p:nvSpPr>
          <p:cNvPr id="4" name="Slide Number Placeholder 3"/>
          <p:cNvSpPr>
            <a:spLocks noGrp="1"/>
          </p:cNvSpPr>
          <p:nvPr>
            <p:ph type="sldNum" sz="quarter" idx="10"/>
          </p:nvPr>
        </p:nvSpPr>
        <p:spPr/>
        <p:txBody>
          <a:bodyPr/>
          <a:lstStyle/>
          <a:p>
            <a:fld id="{58EDFBC9-F4E7-C147-8A8C-BC79671C0294}" type="slidenum">
              <a:rPr lang="en-US" smtClean="0"/>
              <a:t>17</a:t>
            </a:fld>
            <a:endParaRPr lang="en-US"/>
          </a:p>
        </p:txBody>
      </p:sp>
    </p:spTree>
    <p:extLst>
      <p:ext uri="{BB962C8B-B14F-4D97-AF65-F5344CB8AC3E}">
        <p14:creationId xmlns:p14="http://schemas.microsoft.com/office/powerpoint/2010/main" val="3695510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Migrant caravan</a:t>
            </a:r>
          </a:p>
        </p:txBody>
      </p:sp>
      <p:sp>
        <p:nvSpPr>
          <p:cNvPr id="4" name="Slide Number Placeholder 3"/>
          <p:cNvSpPr>
            <a:spLocks noGrp="1"/>
          </p:cNvSpPr>
          <p:nvPr>
            <p:ph type="sldNum" sz="quarter" idx="10"/>
          </p:nvPr>
        </p:nvSpPr>
        <p:spPr/>
        <p:txBody>
          <a:bodyPr/>
          <a:lstStyle/>
          <a:p>
            <a:fld id="{58EDFBC9-F4E7-C147-8A8C-BC79671C0294}" type="slidenum">
              <a:rPr lang="en-US" smtClean="0"/>
              <a:t>18</a:t>
            </a:fld>
            <a:endParaRPr lang="en-US"/>
          </a:p>
        </p:txBody>
      </p:sp>
    </p:spTree>
    <p:extLst>
      <p:ext uri="{BB962C8B-B14F-4D97-AF65-F5344CB8AC3E}">
        <p14:creationId xmlns:p14="http://schemas.microsoft.com/office/powerpoint/2010/main" val="188334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20</a:t>
            </a:fld>
            <a:endParaRPr lang="en-US"/>
          </a:p>
        </p:txBody>
      </p:sp>
    </p:spTree>
    <p:extLst>
      <p:ext uri="{BB962C8B-B14F-4D97-AF65-F5344CB8AC3E}">
        <p14:creationId xmlns:p14="http://schemas.microsoft.com/office/powerpoint/2010/main" val="207840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Paul Gorski, “Any sort of change is hard, not only because it requires us to reshape our own thinking, but also because, when we upset people’s comfort, we are sure to face resistance. This is especially the case when we’re advocating for ELs or other groups of students on whose backs a lot of nasty political wrangling is happening.”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effecting positive change for ELs, we need to think about our sphere of influence.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Definition: In International relations: a spatial region or conceptual division over which a state or organization has significant cultural, economic, military, or political influence. </a:t>
            </a:r>
          </a:p>
          <a:p>
            <a:endParaRPr lang="en-US" dirty="0"/>
          </a:p>
          <a:p>
            <a:r>
              <a:rPr lang="en-US" i="0" dirty="0"/>
              <a:t>Instead</a:t>
            </a:r>
            <a:r>
              <a:rPr lang="en-US" i="0" baseline="0" dirty="0"/>
              <a:t> of thinking, “</a:t>
            </a:r>
            <a:r>
              <a:rPr lang="en-US" i="1" dirty="0"/>
              <a:t>How am I, a classroom teacher, supposed to find the energy and voice to push back against a whole society’s worth of bias?” </a:t>
            </a:r>
            <a:r>
              <a:rPr lang="en-US" i="0" dirty="0"/>
              <a:t>Instead</a:t>
            </a:r>
            <a:r>
              <a:rPr lang="en-US" i="0" baseline="0" dirty="0"/>
              <a:t> begin at a level where you can make changes. Instead, think h</a:t>
            </a:r>
            <a:r>
              <a:rPr lang="en-US" dirty="0"/>
              <a:t>ow you can commit to creating an equitable and just learning environment within your own sphere of influence</a:t>
            </a:r>
          </a:p>
          <a:p>
            <a:endParaRPr lang="en-US" dirty="0"/>
          </a:p>
        </p:txBody>
      </p:sp>
      <p:sp>
        <p:nvSpPr>
          <p:cNvPr id="4" name="Slide Number Placeholder 3"/>
          <p:cNvSpPr>
            <a:spLocks noGrp="1"/>
          </p:cNvSpPr>
          <p:nvPr>
            <p:ph type="sldNum" sz="quarter" idx="10"/>
          </p:nvPr>
        </p:nvSpPr>
        <p:spPr/>
        <p:txBody>
          <a:bodyPr/>
          <a:lstStyle/>
          <a:p>
            <a:fld id="{C0B34EAE-266C-4F16-815D-B6C99458D37B}" type="slidenum">
              <a:rPr lang="en-US" smtClean="0"/>
              <a:pPr/>
              <a:t>2</a:t>
            </a:fld>
            <a:endParaRPr lang="en-US"/>
          </a:p>
        </p:txBody>
      </p:sp>
    </p:spTree>
    <p:extLst>
      <p:ext uri="{BB962C8B-B14F-4D97-AF65-F5344CB8AC3E}">
        <p14:creationId xmlns:p14="http://schemas.microsoft.com/office/powerpoint/2010/main" val="38687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5</a:t>
            </a:fld>
            <a:endParaRPr lang="en-US"/>
          </a:p>
        </p:txBody>
      </p:sp>
    </p:spTree>
    <p:extLst>
      <p:ext uri="{BB962C8B-B14F-4D97-AF65-F5344CB8AC3E}">
        <p14:creationId xmlns:p14="http://schemas.microsoft.com/office/powerpoint/2010/main" val="69468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a:t>All teachers are teachers of ELs</a:t>
            </a:r>
          </a:p>
          <a:p>
            <a:pPr marL="171450" indent="-171450">
              <a:buFontTx/>
              <a:buChar char="-"/>
            </a:pPr>
            <a:r>
              <a:rPr lang="en-US" dirty="0"/>
              <a:t>Bilingual, pull out, inclusive, sharing responsibility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6</a:t>
            </a:fld>
            <a:endParaRPr lang="en-US"/>
          </a:p>
        </p:txBody>
      </p:sp>
    </p:spTree>
    <p:extLst>
      <p:ext uri="{BB962C8B-B14F-4D97-AF65-F5344CB8AC3E}">
        <p14:creationId xmlns:p14="http://schemas.microsoft.com/office/powerpoint/2010/main" val="200058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Georgia Milestones transitioning to online format</a:t>
            </a:r>
            <a:br>
              <a:rPr lang="en-US" dirty="0"/>
            </a:br>
            <a:r>
              <a:rPr lang="en-US" dirty="0"/>
              <a:t>WIDA access computer-based </a:t>
            </a:r>
          </a:p>
        </p:txBody>
      </p:sp>
      <p:sp>
        <p:nvSpPr>
          <p:cNvPr id="4" name="Slide Number Placeholder 3"/>
          <p:cNvSpPr>
            <a:spLocks noGrp="1"/>
          </p:cNvSpPr>
          <p:nvPr>
            <p:ph type="sldNum" sz="quarter" idx="10"/>
          </p:nvPr>
        </p:nvSpPr>
        <p:spPr/>
        <p:txBody>
          <a:bodyPr/>
          <a:lstStyle/>
          <a:p>
            <a:fld id="{58EDFBC9-F4E7-C147-8A8C-BC79671C0294}" type="slidenum">
              <a:rPr lang="en-US" smtClean="0"/>
              <a:t>7</a:t>
            </a:fld>
            <a:endParaRPr lang="en-US"/>
          </a:p>
        </p:txBody>
      </p:sp>
    </p:spTree>
    <p:extLst>
      <p:ext uri="{BB962C8B-B14F-4D97-AF65-F5344CB8AC3E}">
        <p14:creationId xmlns:p14="http://schemas.microsoft.com/office/powerpoint/2010/main" val="186053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8</a:t>
            </a:fld>
            <a:endParaRPr lang="en-US"/>
          </a:p>
        </p:txBody>
      </p:sp>
    </p:spTree>
    <p:extLst>
      <p:ext uri="{BB962C8B-B14F-4D97-AF65-F5344CB8AC3E}">
        <p14:creationId xmlns:p14="http://schemas.microsoft.com/office/powerpoint/2010/main" val="320939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Inclusive Programming and Instruction for ELs </a:t>
            </a:r>
          </a:p>
        </p:txBody>
      </p:sp>
      <p:sp>
        <p:nvSpPr>
          <p:cNvPr id="4" name="Slide Number Placeholder 3"/>
          <p:cNvSpPr>
            <a:spLocks noGrp="1"/>
          </p:cNvSpPr>
          <p:nvPr>
            <p:ph type="sldNum" sz="quarter" idx="10"/>
          </p:nvPr>
        </p:nvSpPr>
        <p:spPr/>
        <p:txBody>
          <a:bodyPr/>
          <a:lstStyle/>
          <a:p>
            <a:fld id="{58EDFBC9-F4E7-C147-8A8C-BC79671C0294}" type="slidenum">
              <a:rPr lang="en-US" smtClean="0"/>
              <a:t>10</a:t>
            </a:fld>
            <a:endParaRPr lang="en-US"/>
          </a:p>
        </p:txBody>
      </p:sp>
    </p:spTree>
    <p:extLst>
      <p:ext uri="{BB962C8B-B14F-4D97-AF65-F5344CB8AC3E}">
        <p14:creationId xmlns:p14="http://schemas.microsoft.com/office/powerpoint/2010/main" val="223489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Inclusive Programming and Instruction for ELs </a:t>
            </a:r>
          </a:p>
          <a:p>
            <a:endParaRPr lang="en-US" dirty="0"/>
          </a:p>
        </p:txBody>
      </p:sp>
      <p:sp>
        <p:nvSpPr>
          <p:cNvPr id="4" name="Slide Number Placeholder 3"/>
          <p:cNvSpPr>
            <a:spLocks noGrp="1"/>
          </p:cNvSpPr>
          <p:nvPr>
            <p:ph type="sldNum" sz="quarter" idx="10"/>
          </p:nvPr>
        </p:nvSpPr>
        <p:spPr/>
        <p:txBody>
          <a:bodyPr/>
          <a:lstStyle/>
          <a:p>
            <a:fld id="{58EDFBC9-F4E7-C147-8A8C-BC79671C0294}" type="slidenum">
              <a:rPr lang="en-US" smtClean="0"/>
              <a:t>11</a:t>
            </a:fld>
            <a:endParaRPr lang="en-US"/>
          </a:p>
        </p:txBody>
      </p:sp>
    </p:spTree>
    <p:extLst>
      <p:ext uri="{BB962C8B-B14F-4D97-AF65-F5344CB8AC3E}">
        <p14:creationId xmlns:p14="http://schemas.microsoft.com/office/powerpoint/2010/main" val="303006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Equitable Assessment of ELs</a:t>
            </a:r>
          </a:p>
        </p:txBody>
      </p:sp>
      <p:sp>
        <p:nvSpPr>
          <p:cNvPr id="4" name="Slide Number Placeholder 3"/>
          <p:cNvSpPr>
            <a:spLocks noGrp="1"/>
          </p:cNvSpPr>
          <p:nvPr>
            <p:ph type="sldNum" sz="quarter" idx="10"/>
          </p:nvPr>
        </p:nvSpPr>
        <p:spPr/>
        <p:txBody>
          <a:bodyPr/>
          <a:lstStyle/>
          <a:p>
            <a:fld id="{58EDFBC9-F4E7-C147-8A8C-BC79671C0294}" type="slidenum">
              <a:rPr lang="en-US" smtClean="0"/>
              <a:t>12</a:t>
            </a:fld>
            <a:endParaRPr lang="en-US"/>
          </a:p>
        </p:txBody>
      </p:sp>
    </p:spTree>
    <p:extLst>
      <p:ext uri="{BB962C8B-B14F-4D97-AF65-F5344CB8AC3E}">
        <p14:creationId xmlns:p14="http://schemas.microsoft.com/office/powerpoint/2010/main" val="1772510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shutterstock_141224980 (1).jpg"/>
          <p:cNvPicPr>
            <a:picLocks noChangeAspect="1"/>
          </p:cNvPicPr>
          <p:nvPr userDrawn="1"/>
        </p:nvPicPr>
        <p:blipFill rotWithShape="1">
          <a:blip r:embed="rId2">
            <a:extLst>
              <a:ext uri="{28A0092B-C50C-407E-A947-70E740481C1C}">
                <a14:useLocalDpi xmlns:a14="http://schemas.microsoft.com/office/drawing/2010/main" val="0"/>
              </a:ext>
            </a:extLst>
          </a:blip>
          <a:srcRect b="6988"/>
          <a:stretch/>
        </p:blipFill>
        <p:spPr>
          <a:xfrm>
            <a:off x="0" y="1188006"/>
            <a:ext cx="9144000" cy="5669994"/>
          </a:xfrm>
          <a:prstGeom prst="rect">
            <a:avLst/>
          </a:prstGeom>
        </p:spPr>
      </p:pic>
      <p:grpSp>
        <p:nvGrpSpPr>
          <p:cNvPr id="6" name="Group 5"/>
          <p:cNvGrpSpPr/>
          <p:nvPr userDrawn="1"/>
        </p:nvGrpSpPr>
        <p:grpSpPr>
          <a:xfrm>
            <a:off x="0" y="-1"/>
            <a:ext cx="9144000" cy="6858001"/>
            <a:chOff x="0" y="-1"/>
            <a:chExt cx="9144000" cy="6858001"/>
          </a:xfrm>
        </p:grpSpPr>
        <p:sp>
          <p:nvSpPr>
            <p:cNvPr id="9" name="Rectangle 8"/>
            <p:cNvSpPr/>
            <p:nvPr userDrawn="1"/>
          </p:nvSpPr>
          <p:spPr>
            <a:xfrm>
              <a:off x="0" y="1188006"/>
              <a:ext cx="9144000"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0" name="Rectangle 9"/>
            <p:cNvSpPr/>
            <p:nvPr userDrawn="1"/>
          </p:nvSpPr>
          <p:spPr>
            <a:xfrm>
              <a:off x="3534104" y="-1"/>
              <a:ext cx="2075793" cy="227724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n-lt"/>
                </a:rPr>
                <a:t>v</a:t>
              </a:r>
            </a:p>
          </p:txBody>
        </p:sp>
        <p:pic>
          <p:nvPicPr>
            <p:cNvPr id="11" name="Picture 10"/>
            <p:cNvPicPr>
              <a:picLocks noChangeAspect="1"/>
            </p:cNvPicPr>
            <p:nvPr userDrawn="1"/>
          </p:nvPicPr>
          <p:blipFill>
            <a:blip r:embed="rId3"/>
            <a:stretch>
              <a:fillRect/>
            </a:stretch>
          </p:blipFill>
          <p:spPr>
            <a:xfrm>
              <a:off x="3819525" y="670689"/>
              <a:ext cx="1504950" cy="1181100"/>
            </a:xfrm>
            <a:prstGeom prst="rect">
              <a:avLst/>
            </a:prstGeom>
          </p:spPr>
        </p:pic>
        <p:sp>
          <p:nvSpPr>
            <p:cNvPr id="12" name="Rectangle 11"/>
            <p:cNvSpPr/>
            <p:nvPr userDrawn="1"/>
          </p:nvSpPr>
          <p:spPr>
            <a:xfrm>
              <a:off x="0" y="2605545"/>
              <a:ext cx="9144000" cy="1417485"/>
            </a:xfrm>
            <a:prstGeom prst="rect">
              <a:avLst/>
            </a:prstGeom>
            <a:solidFill>
              <a:srgbClr val="474E9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latin typeface="+mn-lt"/>
              </a:endParaRPr>
            </a:p>
          </p:txBody>
        </p:sp>
        <p:sp>
          <p:nvSpPr>
            <p:cNvPr id="13" name="Rectangle 12"/>
            <p:cNvSpPr/>
            <p:nvPr userDrawn="1"/>
          </p:nvSpPr>
          <p:spPr>
            <a:xfrm>
              <a:off x="0" y="4023030"/>
              <a:ext cx="9144000" cy="1417485"/>
            </a:xfrm>
            <a:prstGeom prst="rect">
              <a:avLst/>
            </a:prstGeom>
            <a:solidFill>
              <a:srgbClr val="93B7BE">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p:cNvSpPr/>
            <p:nvPr userDrawn="1"/>
          </p:nvSpPr>
          <p:spPr>
            <a:xfrm>
              <a:off x="0" y="5440515"/>
              <a:ext cx="9144000" cy="1417485"/>
            </a:xfrm>
            <a:prstGeom prst="rect">
              <a:avLst/>
            </a:prstGeom>
            <a:solidFill>
              <a:srgbClr val="0C2A4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grpSp>
      <p:sp>
        <p:nvSpPr>
          <p:cNvPr id="2" name="Title 1"/>
          <p:cNvSpPr>
            <a:spLocks noGrp="1"/>
          </p:cNvSpPr>
          <p:nvPr userDrawn="1">
            <p:ph type="ctrTitle"/>
          </p:nvPr>
        </p:nvSpPr>
        <p:spPr>
          <a:xfrm>
            <a:off x="202114" y="2534987"/>
            <a:ext cx="8739772" cy="1000274"/>
          </a:xfrm>
          <a:noFill/>
        </p:spPr>
        <p:txBody>
          <a:bodyPr wrap="square" rtlCol="0">
            <a:normAutofit/>
          </a:bodyPr>
          <a:lstStyle>
            <a:lvl1pPr>
              <a:defRPr lang="en-US" sz="5900" b="1" dirty="0">
                <a:solidFill>
                  <a:schemeClr val="bg1"/>
                </a:solidFill>
                <a:latin typeface="+mn-lt"/>
                <a:ea typeface="+mn-ea"/>
                <a:cs typeface="Helvetica Neue"/>
              </a:defRPr>
            </a:lvl1pPr>
          </a:lstStyle>
          <a:p>
            <a:pPr marL="0" lvl="0"/>
            <a:endParaRPr lang="en-US" dirty="0"/>
          </a:p>
        </p:txBody>
      </p:sp>
      <p:sp>
        <p:nvSpPr>
          <p:cNvPr id="3" name="Subtitle 2"/>
          <p:cNvSpPr>
            <a:spLocks noGrp="1"/>
          </p:cNvSpPr>
          <p:nvPr userDrawn="1">
            <p:ph type="subTitle" idx="1" hasCustomPrompt="1"/>
          </p:nvPr>
        </p:nvSpPr>
        <p:spPr>
          <a:xfrm>
            <a:off x="202114" y="3536576"/>
            <a:ext cx="8739772" cy="458297"/>
          </a:xfrm>
        </p:spPr>
        <p:txBody>
          <a:bodyPr anchor="b"/>
          <a:lstStyle>
            <a:lvl1pPr marL="0" indent="0" algn="ctr">
              <a:buNone/>
              <a:defRPr lang="en-US" sz="2500" kern="1200" dirty="0" smtClean="0">
                <a:solidFill>
                  <a:srgbClr val="FFFFFF"/>
                </a:solidFill>
                <a:latin typeface="+mn-lt"/>
                <a:ea typeface="+mn-ea"/>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4"/>
          <p:cNvSpPr>
            <a:spLocks noGrp="1"/>
          </p:cNvSpPr>
          <p:nvPr userDrawn="1">
            <p:ph type="body" sz="quarter" idx="10" hasCustomPrompt="1"/>
          </p:nvPr>
        </p:nvSpPr>
        <p:spPr>
          <a:xfrm>
            <a:off x="1392454" y="4036297"/>
            <a:ext cx="6359092" cy="1384995"/>
          </a:xfrm>
          <a:noFill/>
        </p:spPr>
        <p:txBody>
          <a:bodyPr wrap="square" rtlCol="0">
            <a:spAutoFit/>
          </a:bodyPr>
          <a:lstStyle>
            <a:lvl1pPr marL="0" indent="0" algn="ctr">
              <a:lnSpc>
                <a:spcPct val="100000"/>
              </a:lnSpc>
              <a:spcBef>
                <a:spcPts val="0"/>
              </a:spcBef>
              <a:buNone/>
              <a:defRPr lang="en-US" sz="2800" smtClean="0">
                <a:solidFill>
                  <a:srgbClr val="2C3E55"/>
                </a:solidFill>
                <a:latin typeface="+mn-lt"/>
                <a:cs typeface="Helvetica Neue"/>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gn="ctr">
              <a:lnSpc>
                <a:spcPct val="150000"/>
              </a:lnSpc>
            </a:pPr>
            <a:r>
              <a:rPr lang="en-US" dirty="0"/>
              <a:t>Name of Presenter(s), Ph.D.</a:t>
            </a:r>
          </a:p>
          <a:p>
            <a:pPr marL="0" lvl="0" algn="ctr">
              <a:lnSpc>
                <a:spcPct val="150000"/>
              </a:lnSpc>
            </a:pPr>
            <a:r>
              <a:rPr lang="en-US" dirty="0"/>
              <a:t>10.20.16</a:t>
            </a:r>
          </a:p>
        </p:txBody>
      </p:sp>
      <p:sp>
        <p:nvSpPr>
          <p:cNvPr id="7" name="TextBox 6"/>
          <p:cNvSpPr txBox="1"/>
          <p:nvPr userDrawn="1"/>
        </p:nvSpPr>
        <p:spPr>
          <a:xfrm>
            <a:off x="0" y="6231864"/>
            <a:ext cx="9144000" cy="338554"/>
          </a:xfrm>
          <a:prstGeom prst="rect">
            <a:avLst/>
          </a:prstGeom>
          <a:noFill/>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@SupportEduc		</a:t>
            </a:r>
            <a:r>
              <a:rPr lang="en-US" sz="1600" b="1" dirty="0" err="1">
                <a:solidFill>
                  <a:schemeClr val="bg1"/>
                </a:solidFill>
              </a:rPr>
              <a:t>www.GetSupportEd.net</a:t>
            </a:r>
            <a:r>
              <a:rPr lang="en-US" sz="1600" b="1" dirty="0">
                <a:solidFill>
                  <a:schemeClr val="bg1"/>
                </a:solidFill>
              </a:rPr>
              <a:t>			@GetSupportEd.net</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1697" y="6235436"/>
            <a:ext cx="365760" cy="365760"/>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15197" t="-8132" r="19225" b="2"/>
          <a:stretch/>
        </p:blipFill>
        <p:spPr>
          <a:xfrm rot="10800000" flipH="1" flipV="1">
            <a:off x="5907821" y="6228502"/>
            <a:ext cx="391885" cy="365760"/>
          </a:xfrm>
          <a:prstGeom prst="rect">
            <a:avLst/>
          </a:prstGeom>
        </p:spPr>
      </p:pic>
    </p:spTree>
    <p:extLst>
      <p:ext uri="{BB962C8B-B14F-4D97-AF65-F5344CB8AC3E}">
        <p14:creationId xmlns:p14="http://schemas.microsoft.com/office/powerpoint/2010/main" val="1542145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 3">
    <p:spTree>
      <p:nvGrpSpPr>
        <p:cNvPr id="1" name=""/>
        <p:cNvGrpSpPr/>
        <p:nvPr/>
      </p:nvGrpSpPr>
      <p:grpSpPr>
        <a:xfrm>
          <a:off x="0" y="0"/>
          <a:ext cx="0" cy="0"/>
          <a:chOff x="0" y="0"/>
          <a:chExt cx="0" cy="0"/>
        </a:xfrm>
      </p:grpSpPr>
      <p:grpSp>
        <p:nvGrpSpPr>
          <p:cNvPr id="9" name="Group 8"/>
          <p:cNvGrpSpPr/>
          <p:nvPr userDrawn="1"/>
        </p:nvGrpSpPr>
        <p:grpSpPr>
          <a:xfrm>
            <a:off x="-1" y="0"/>
            <a:ext cx="9144001" cy="6858000"/>
            <a:chOff x="-1" y="0"/>
            <a:chExt cx="9144001" cy="685800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Rectangle 10"/>
            <p:cNvSpPr/>
            <p:nvPr/>
          </p:nvSpPr>
          <p:spPr>
            <a:xfrm>
              <a:off x="-1" y="3734434"/>
              <a:ext cx="6876816"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grpSp>
      <p:sp>
        <p:nvSpPr>
          <p:cNvPr id="2" name="Title 1"/>
          <p:cNvSpPr>
            <a:spLocks noGrp="1"/>
          </p:cNvSpPr>
          <p:nvPr>
            <p:ph type="title"/>
          </p:nvPr>
        </p:nvSpPr>
        <p:spPr>
          <a:xfrm>
            <a:off x="94129" y="3871676"/>
            <a:ext cx="6777318" cy="1143000"/>
          </a:xfrm>
        </p:spPr>
        <p:txBody>
          <a:bodyPr>
            <a:norm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7210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 4">
    <p:spTree>
      <p:nvGrpSpPr>
        <p:cNvPr id="1" name=""/>
        <p:cNvGrpSpPr/>
        <p:nvPr/>
      </p:nvGrpSpPr>
      <p:grpSpPr>
        <a:xfrm>
          <a:off x="0" y="0"/>
          <a:ext cx="0" cy="0"/>
          <a:chOff x="0" y="0"/>
          <a:chExt cx="0" cy="0"/>
        </a:xfrm>
      </p:grpSpPr>
      <p:grpSp>
        <p:nvGrpSpPr>
          <p:cNvPr id="6" name="Group 5"/>
          <p:cNvGrpSpPr/>
          <p:nvPr userDrawn="1"/>
        </p:nvGrpSpPr>
        <p:grpSpPr>
          <a:xfrm>
            <a:off x="-1" y="0"/>
            <a:ext cx="9144001" cy="6858000"/>
            <a:chOff x="-1" y="0"/>
            <a:chExt cx="9144001" cy="685800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1" y="3734434"/>
              <a:ext cx="6876816" cy="1417485"/>
            </a:xfrm>
            <a:prstGeom prst="rect">
              <a:avLst/>
            </a:prstGeom>
            <a:solidFill>
              <a:srgbClr val="474E9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grpSp>
      <p:sp>
        <p:nvSpPr>
          <p:cNvPr id="2" name="Title 1"/>
          <p:cNvSpPr>
            <a:spLocks noGrp="1"/>
          </p:cNvSpPr>
          <p:nvPr>
            <p:ph type="title"/>
          </p:nvPr>
        </p:nvSpPr>
        <p:spPr>
          <a:xfrm>
            <a:off x="94129" y="3871676"/>
            <a:ext cx="6777318" cy="1143000"/>
          </a:xfrm>
        </p:spPr>
        <p:txBody>
          <a:bodyPr>
            <a:norm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77859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ection Header 5">
    <p:spTree>
      <p:nvGrpSpPr>
        <p:cNvPr id="1" name=""/>
        <p:cNvGrpSpPr/>
        <p:nvPr/>
      </p:nvGrpSpPr>
      <p:grpSpPr>
        <a:xfrm>
          <a:off x="0" y="0"/>
          <a:ext cx="0" cy="0"/>
          <a:chOff x="0" y="0"/>
          <a:chExt cx="0" cy="0"/>
        </a:xfrm>
      </p:grpSpPr>
      <p:grpSp>
        <p:nvGrpSpPr>
          <p:cNvPr id="9" name="Group 8"/>
          <p:cNvGrpSpPr/>
          <p:nvPr userDrawn="1"/>
        </p:nvGrpSpPr>
        <p:grpSpPr>
          <a:xfrm>
            <a:off x="-1" y="0"/>
            <a:ext cx="9229345" cy="6858000"/>
            <a:chOff x="-1" y="0"/>
            <a:chExt cx="9229345" cy="685800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229344" cy="6858000"/>
            </a:xfrm>
            <a:prstGeom prst="rect">
              <a:avLst/>
            </a:prstGeom>
          </p:spPr>
        </p:pic>
        <p:sp>
          <p:nvSpPr>
            <p:cNvPr id="11" name="Rectangle 10"/>
            <p:cNvSpPr/>
            <p:nvPr/>
          </p:nvSpPr>
          <p:spPr>
            <a:xfrm>
              <a:off x="-1" y="3734434"/>
              <a:ext cx="6876816" cy="1417485"/>
            </a:xfrm>
            <a:prstGeom prst="rect">
              <a:avLst/>
            </a:prstGeom>
            <a:solidFill>
              <a:srgbClr val="2C3E55">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grpSp>
      <p:sp>
        <p:nvSpPr>
          <p:cNvPr id="2" name="Title 1"/>
          <p:cNvSpPr>
            <a:spLocks noGrp="1"/>
          </p:cNvSpPr>
          <p:nvPr>
            <p:ph type="title"/>
          </p:nvPr>
        </p:nvSpPr>
        <p:spPr>
          <a:xfrm>
            <a:off x="94129" y="3871676"/>
            <a:ext cx="6777318" cy="1143000"/>
          </a:xfrm>
        </p:spPr>
        <p:txBody>
          <a:bodyPr>
            <a:norm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37755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7">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1" y="0"/>
            <a:ext cx="9153441" cy="6858000"/>
          </a:xfrm>
          <a:prstGeom prst="rect">
            <a:avLst/>
          </a:prstGeom>
        </p:spPr>
      </p:pic>
      <p:sp>
        <p:nvSpPr>
          <p:cNvPr id="6" name="Slide Number Placeholder 5"/>
          <p:cNvSpPr>
            <a:spLocks noGrp="1"/>
          </p:cNvSpPr>
          <p:nvPr>
            <p:ph type="sldNum" sz="quarter" idx="12"/>
          </p:nvPr>
        </p:nvSpPr>
        <p:spPr/>
        <p:txBody>
          <a:bodyPr/>
          <a:lstStyle/>
          <a:p>
            <a:fld id="{E56786DD-65B3-485A-9860-A21932A0261C}" type="slidenum">
              <a:rPr lang="en-US" smtClean="0"/>
              <a:t>‹#›</a:t>
            </a:fld>
            <a:endParaRPr lang="en-US"/>
          </a:p>
        </p:txBody>
      </p:sp>
      <p:sp>
        <p:nvSpPr>
          <p:cNvPr id="5" name="Rectangle 4"/>
          <p:cNvSpPr/>
          <p:nvPr userDrawn="1"/>
        </p:nvSpPr>
        <p:spPr>
          <a:xfrm>
            <a:off x="-1" y="3734434"/>
            <a:ext cx="6876816"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sp>
        <p:nvSpPr>
          <p:cNvPr id="7" name="Title 1"/>
          <p:cNvSpPr>
            <a:spLocks noGrp="1"/>
          </p:cNvSpPr>
          <p:nvPr>
            <p:ph type="title"/>
          </p:nvPr>
        </p:nvSpPr>
        <p:spPr>
          <a:xfrm>
            <a:off x="94129" y="3871676"/>
            <a:ext cx="6777318" cy="1143000"/>
          </a:xfrm>
        </p:spPr>
        <p:txBody>
          <a:bodyPr>
            <a:norm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494881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8">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1" y="0"/>
            <a:ext cx="9153442" cy="6857999"/>
          </a:xfrm>
          <a:prstGeom prst="rect">
            <a:avLst/>
          </a:prstGeom>
        </p:spPr>
      </p:pic>
      <p:sp>
        <p:nvSpPr>
          <p:cNvPr id="6" name="Slide Number Placeholder 5"/>
          <p:cNvSpPr>
            <a:spLocks noGrp="1"/>
          </p:cNvSpPr>
          <p:nvPr>
            <p:ph type="sldNum" sz="quarter" idx="12"/>
          </p:nvPr>
        </p:nvSpPr>
        <p:spPr/>
        <p:txBody>
          <a:bodyPr/>
          <a:lstStyle/>
          <a:p>
            <a:fld id="{E56786DD-65B3-485A-9860-A21932A0261C}" type="slidenum">
              <a:rPr lang="en-US" smtClean="0"/>
              <a:t>‹#›</a:t>
            </a:fld>
            <a:endParaRPr lang="en-US"/>
          </a:p>
        </p:txBody>
      </p:sp>
      <p:sp>
        <p:nvSpPr>
          <p:cNvPr id="5" name="Rectangle 4"/>
          <p:cNvSpPr/>
          <p:nvPr userDrawn="1"/>
        </p:nvSpPr>
        <p:spPr>
          <a:xfrm>
            <a:off x="-1" y="3734434"/>
            <a:ext cx="6876816" cy="1417485"/>
          </a:xfrm>
          <a:prstGeom prst="rect">
            <a:avLst/>
          </a:prstGeom>
          <a:solidFill>
            <a:srgbClr val="474E9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sp>
        <p:nvSpPr>
          <p:cNvPr id="8" name="Title 1"/>
          <p:cNvSpPr>
            <a:spLocks noGrp="1"/>
          </p:cNvSpPr>
          <p:nvPr>
            <p:ph type="title"/>
          </p:nvPr>
        </p:nvSpPr>
        <p:spPr>
          <a:xfrm>
            <a:off x="94129" y="3871676"/>
            <a:ext cx="6777318" cy="1143000"/>
          </a:xfrm>
        </p:spPr>
        <p:txBody>
          <a:bodyPr>
            <a:normAutofit/>
          </a:bodyPr>
          <a:lstStyle>
            <a:lvl1pPr algn="l">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1849652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1" name="Picture 20" descr="shutterstock_141224980 (1).jpg"/>
          <p:cNvPicPr>
            <a:picLocks noChangeAspect="1"/>
          </p:cNvPicPr>
          <p:nvPr userDrawn="1"/>
        </p:nvPicPr>
        <p:blipFill rotWithShape="1">
          <a:blip r:embed="rId2">
            <a:extLst>
              <a:ext uri="{28A0092B-C50C-407E-A947-70E740481C1C}">
                <a14:useLocalDpi xmlns:a14="http://schemas.microsoft.com/office/drawing/2010/main" val="0"/>
              </a:ext>
            </a:extLst>
          </a:blip>
          <a:srcRect l="70417" b="6989"/>
          <a:stretch/>
        </p:blipFill>
        <p:spPr>
          <a:xfrm>
            <a:off x="6438900" y="1188060"/>
            <a:ext cx="2705100" cy="5669940"/>
          </a:xfrm>
          <a:prstGeom prst="rect">
            <a:avLst/>
          </a:prstGeom>
        </p:spPr>
      </p:pic>
      <p:pic>
        <p:nvPicPr>
          <p:cNvPr id="2" name="Picture 1" descr="shutterstock_141224980 (1).jpg"/>
          <p:cNvPicPr>
            <a:picLocks noChangeAspect="1"/>
          </p:cNvPicPr>
          <p:nvPr userDrawn="1"/>
        </p:nvPicPr>
        <p:blipFill rotWithShape="1">
          <a:blip r:embed="rId2">
            <a:extLst>
              <a:ext uri="{28A0092B-C50C-407E-A947-70E740481C1C}">
                <a14:useLocalDpi xmlns:a14="http://schemas.microsoft.com/office/drawing/2010/main" val="0"/>
              </a:ext>
            </a:extLst>
          </a:blip>
          <a:srcRect l="5953" r="64464" b="6989"/>
          <a:stretch/>
        </p:blipFill>
        <p:spPr>
          <a:xfrm>
            <a:off x="-1" y="1188060"/>
            <a:ext cx="2705101" cy="5669940"/>
          </a:xfrm>
          <a:prstGeom prst="rect">
            <a:avLst/>
          </a:prstGeom>
        </p:spPr>
      </p:pic>
      <p:grpSp>
        <p:nvGrpSpPr>
          <p:cNvPr id="4" name="Group 3"/>
          <p:cNvGrpSpPr/>
          <p:nvPr userDrawn="1"/>
        </p:nvGrpSpPr>
        <p:grpSpPr>
          <a:xfrm>
            <a:off x="-1" y="-1"/>
            <a:ext cx="9144001" cy="6858001"/>
            <a:chOff x="-1" y="-1"/>
            <a:chExt cx="9144001" cy="6858001"/>
          </a:xfrm>
        </p:grpSpPr>
        <p:sp>
          <p:nvSpPr>
            <p:cNvPr id="6" name="Rectangle 5"/>
            <p:cNvSpPr/>
            <p:nvPr/>
          </p:nvSpPr>
          <p:spPr>
            <a:xfrm>
              <a:off x="3534104" y="-1"/>
              <a:ext cx="2075793" cy="227724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7" name="Picture 6"/>
            <p:cNvPicPr>
              <a:picLocks noChangeAspect="1"/>
            </p:cNvPicPr>
            <p:nvPr/>
          </p:nvPicPr>
          <p:blipFill>
            <a:blip r:embed="rId3"/>
            <a:stretch>
              <a:fillRect/>
            </a:stretch>
          </p:blipFill>
          <p:spPr>
            <a:xfrm>
              <a:off x="3810000" y="670689"/>
              <a:ext cx="1504950" cy="1181100"/>
            </a:xfrm>
            <a:prstGeom prst="rect">
              <a:avLst/>
            </a:prstGeom>
          </p:spPr>
        </p:pic>
        <p:sp>
          <p:nvSpPr>
            <p:cNvPr id="8" name="TextBox 7"/>
            <p:cNvSpPr txBox="1"/>
            <p:nvPr/>
          </p:nvSpPr>
          <p:spPr>
            <a:xfrm>
              <a:off x="2342445" y="2539693"/>
              <a:ext cx="4374444" cy="830997"/>
            </a:xfrm>
            <a:prstGeom prst="rect">
              <a:avLst/>
            </a:prstGeom>
            <a:noFill/>
          </p:spPr>
          <p:txBody>
            <a:bodyPr wrap="square" rtlCol="0">
              <a:spAutoFit/>
            </a:bodyPr>
            <a:lstStyle/>
            <a:p>
              <a:pPr algn="ctr"/>
              <a:endParaRPr lang="en-US" sz="4800" b="1" dirty="0">
                <a:solidFill>
                  <a:srgbClr val="0C2A4B"/>
                </a:solidFill>
                <a:latin typeface="Helvetica Neue"/>
                <a:cs typeface="Helvetica Neue"/>
              </a:endParaRPr>
            </a:p>
          </p:txBody>
        </p:sp>
        <p:sp>
          <p:nvSpPr>
            <p:cNvPr id="11" name="Rectangle 10"/>
            <p:cNvSpPr/>
            <p:nvPr/>
          </p:nvSpPr>
          <p:spPr>
            <a:xfrm>
              <a:off x="6438900" y="1205281"/>
              <a:ext cx="2705100"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38900" y="2605545"/>
              <a:ext cx="2705100" cy="1417485"/>
            </a:xfrm>
            <a:prstGeom prst="rect">
              <a:avLst/>
            </a:prstGeom>
            <a:solidFill>
              <a:srgbClr val="474E9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sp>
          <p:nvSpPr>
            <p:cNvPr id="13" name="Rectangle 12"/>
            <p:cNvSpPr/>
            <p:nvPr/>
          </p:nvSpPr>
          <p:spPr>
            <a:xfrm>
              <a:off x="6438900" y="4023030"/>
              <a:ext cx="2705100" cy="1417485"/>
            </a:xfrm>
            <a:prstGeom prst="rect">
              <a:avLst/>
            </a:prstGeom>
            <a:solidFill>
              <a:srgbClr val="93B7BE">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38900" y="5440515"/>
              <a:ext cx="2705100" cy="1417485"/>
            </a:xfrm>
            <a:prstGeom prst="rect">
              <a:avLst/>
            </a:prstGeom>
            <a:solidFill>
              <a:srgbClr val="0C2A4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 y="1188060"/>
              <a:ext cx="2705100"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2605545"/>
              <a:ext cx="2705100" cy="1417485"/>
            </a:xfrm>
            <a:prstGeom prst="rect">
              <a:avLst/>
            </a:prstGeom>
            <a:solidFill>
              <a:srgbClr val="474E9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p>
          </p:txBody>
        </p:sp>
        <p:sp>
          <p:nvSpPr>
            <p:cNvPr id="17" name="Rectangle 16"/>
            <p:cNvSpPr/>
            <p:nvPr/>
          </p:nvSpPr>
          <p:spPr>
            <a:xfrm>
              <a:off x="0" y="4023030"/>
              <a:ext cx="2705100" cy="1417485"/>
            </a:xfrm>
            <a:prstGeom prst="rect">
              <a:avLst/>
            </a:prstGeom>
            <a:solidFill>
              <a:srgbClr val="93B7BE">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5440515"/>
              <a:ext cx="2705100" cy="1417485"/>
            </a:xfrm>
            <a:prstGeom prst="rect">
              <a:avLst/>
            </a:prstGeom>
            <a:solidFill>
              <a:srgbClr val="0C2A4B">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97185" y="5440515"/>
              <a:ext cx="7149630" cy="535083"/>
            </a:xfrm>
            <a:prstGeom prst="rect">
              <a:avLst/>
            </a:prstGeom>
            <a:noFill/>
          </p:spPr>
          <p:txBody>
            <a:bodyPr wrap="square" rtlCol="0">
              <a:spAutoFit/>
            </a:bodyPr>
            <a:lstStyle/>
            <a:p>
              <a:pPr algn="ctr">
                <a:lnSpc>
                  <a:spcPct val="150000"/>
                </a:lnSpc>
              </a:pPr>
              <a:endParaRPr lang="en-US" sz="2200" dirty="0">
                <a:solidFill>
                  <a:srgbClr val="116CA8"/>
                </a:solidFill>
                <a:latin typeface="Helvetica Neue"/>
                <a:cs typeface="Helvetica Neue"/>
              </a:endParaRPr>
            </a:p>
          </p:txBody>
        </p:sp>
      </p:grpSp>
      <p:sp>
        <p:nvSpPr>
          <p:cNvPr id="23" name="Text Placeholder 22"/>
          <p:cNvSpPr>
            <a:spLocks noGrp="1"/>
          </p:cNvSpPr>
          <p:nvPr userDrawn="1">
            <p:ph type="body" sz="quarter" idx="10" hasCustomPrompt="1"/>
          </p:nvPr>
        </p:nvSpPr>
        <p:spPr>
          <a:xfrm>
            <a:off x="2597350" y="3550024"/>
            <a:ext cx="3949300" cy="1185105"/>
          </a:xfrm>
        </p:spPr>
        <p:txBody>
          <a:bodyPr>
            <a:normAutofit/>
          </a:bodyPr>
          <a:lstStyle>
            <a:lvl1pPr marL="0" indent="0" algn="ctr">
              <a:lnSpc>
                <a:spcPct val="150000"/>
              </a:lnSpc>
              <a:buNone/>
              <a:defRPr sz="2200">
                <a:solidFill>
                  <a:srgbClr val="545454"/>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ctr">
              <a:lnSpc>
                <a:spcPct val="150000"/>
              </a:lnSpc>
            </a:pPr>
            <a:r>
              <a:rPr lang="en-US" sz="2200" dirty="0">
                <a:solidFill>
                  <a:srgbClr val="2C3E55"/>
                </a:solidFill>
                <a:latin typeface="Helvetica Neue"/>
                <a:cs typeface="Helvetica Neue"/>
              </a:rPr>
              <a:t>Name of Presenter(s), Ph.D.</a:t>
            </a:r>
          </a:p>
          <a:p>
            <a:pPr algn="ctr">
              <a:lnSpc>
                <a:spcPct val="150000"/>
              </a:lnSpc>
            </a:pPr>
            <a:r>
              <a:rPr lang="en-US" sz="2200" dirty="0">
                <a:solidFill>
                  <a:srgbClr val="2C3E55"/>
                </a:solidFill>
                <a:latin typeface="Helvetica Neue"/>
                <a:cs typeface="Helvetica Neue"/>
              </a:rPr>
              <a:t>10.20.16</a:t>
            </a:r>
          </a:p>
          <a:p>
            <a:pPr algn="ctr">
              <a:lnSpc>
                <a:spcPct val="150000"/>
              </a:lnSpc>
            </a:pPr>
            <a:r>
              <a:rPr lang="en-US" sz="2200" dirty="0">
                <a:solidFill>
                  <a:srgbClr val="2C3E55"/>
                </a:solidFill>
                <a:latin typeface="Helvetica Neue"/>
                <a:cs typeface="Helvetica Neue"/>
              </a:rPr>
              <a:t> </a:t>
            </a:r>
          </a:p>
        </p:txBody>
      </p:sp>
      <p:sp>
        <p:nvSpPr>
          <p:cNvPr id="3" name="Text Placeholder 2"/>
          <p:cNvSpPr>
            <a:spLocks noGrp="1"/>
          </p:cNvSpPr>
          <p:nvPr userDrawn="1">
            <p:ph type="body" sz="quarter" idx="11" hasCustomPrompt="1"/>
          </p:nvPr>
        </p:nvSpPr>
        <p:spPr>
          <a:xfrm>
            <a:off x="2617041" y="2379847"/>
            <a:ext cx="3909919" cy="1076325"/>
          </a:xfr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4800">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4800" b="1" dirty="0">
                <a:solidFill>
                  <a:srgbClr val="0C2A4B"/>
                </a:solidFill>
                <a:latin typeface="Helvetica Neue"/>
                <a:cs typeface="Helvetica Neue"/>
              </a:rPr>
              <a:t>Thank You!</a:t>
            </a:r>
          </a:p>
        </p:txBody>
      </p:sp>
      <p:sp>
        <p:nvSpPr>
          <p:cNvPr id="5" name="TextBox 4"/>
          <p:cNvSpPr txBox="1"/>
          <p:nvPr userDrawn="1"/>
        </p:nvSpPr>
        <p:spPr>
          <a:xfrm>
            <a:off x="2695573" y="5588977"/>
            <a:ext cx="3733801" cy="677108"/>
          </a:xfrm>
          <a:prstGeom prst="rect">
            <a:avLst/>
          </a:prstGeom>
          <a:noFill/>
        </p:spPr>
        <p:txBody>
          <a:bodyPr wrap="square" rtlCol="0">
            <a:spAutoFit/>
          </a:bodyPr>
          <a:lstStyle/>
          <a:p>
            <a:pPr algn="ctr"/>
            <a:endParaRPr lang="en-US" sz="1800" dirty="0">
              <a:solidFill>
                <a:srgbClr val="116CA8"/>
              </a:solidFill>
            </a:endParaRPr>
          </a:p>
          <a:p>
            <a:pPr algn="ctr"/>
            <a:endParaRPr lang="en-US" sz="2000" dirty="0">
              <a:solidFill>
                <a:srgbClr val="116CA8"/>
              </a:solidFill>
            </a:endParaRPr>
          </a:p>
        </p:txBody>
      </p:sp>
      <p:sp>
        <p:nvSpPr>
          <p:cNvPr id="27" name="TextBox 26"/>
          <p:cNvSpPr txBox="1"/>
          <p:nvPr userDrawn="1"/>
        </p:nvSpPr>
        <p:spPr>
          <a:xfrm>
            <a:off x="3130694" y="6338324"/>
            <a:ext cx="2863561" cy="369332"/>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err="1">
                <a:solidFill>
                  <a:srgbClr val="2C3E55"/>
                </a:solidFill>
              </a:rPr>
              <a:t>www.GetSupportEd.net</a:t>
            </a:r>
            <a:endParaRPr lang="en-US" sz="1800" dirty="0">
              <a:solidFill>
                <a:srgbClr val="2C3E55"/>
              </a:solidFill>
            </a:endParaRPr>
          </a:p>
        </p:txBody>
      </p:sp>
    </p:spTree>
    <p:extLst>
      <p:ext uri="{BB962C8B-B14F-4D97-AF65-F5344CB8AC3E}">
        <p14:creationId xmlns:p14="http://schemas.microsoft.com/office/powerpoint/2010/main" val="14906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Bullets and Image Header">
    <p:spTree>
      <p:nvGrpSpPr>
        <p:cNvPr id="1" name=""/>
        <p:cNvGrpSpPr/>
        <p:nvPr/>
      </p:nvGrpSpPr>
      <p:grpSpPr>
        <a:xfrm>
          <a:off x="0" y="0"/>
          <a:ext cx="0" cy="0"/>
          <a:chOff x="0" y="0"/>
          <a:chExt cx="0" cy="0"/>
        </a:xfrm>
      </p:grpSpPr>
      <p:grpSp>
        <p:nvGrpSpPr>
          <p:cNvPr id="13" name="Group 12"/>
          <p:cNvGrpSpPr/>
          <p:nvPr userDrawn="1"/>
        </p:nvGrpSpPr>
        <p:grpSpPr>
          <a:xfrm>
            <a:off x="0" y="-1"/>
            <a:ext cx="9144000" cy="1476964"/>
            <a:chOff x="0" y="-1"/>
            <a:chExt cx="9144000" cy="1476964"/>
          </a:xfrm>
        </p:grpSpPr>
        <p:pic>
          <p:nvPicPr>
            <p:cNvPr id="8" name="Picture 7" descr="Screen Shot 2016-10-20 at 9.36.07 A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436656"/>
            </a:xfrm>
            <a:prstGeom prst="rect">
              <a:avLst/>
            </a:prstGeom>
          </p:spPr>
        </p:pic>
        <p:sp>
          <p:nvSpPr>
            <p:cNvPr id="9" name="Rectangle 8"/>
            <p:cNvSpPr/>
            <p:nvPr userDrawn="1"/>
          </p:nvSpPr>
          <p:spPr>
            <a:xfrm>
              <a:off x="0" y="0"/>
              <a:ext cx="9144000" cy="1436656"/>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Rectangle 9"/>
            <p:cNvSpPr/>
            <p:nvPr userDrawn="1"/>
          </p:nvSpPr>
          <p:spPr>
            <a:xfrm>
              <a:off x="3534104" y="-1"/>
              <a:ext cx="2075793" cy="147696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mj-lt"/>
                </a:rPr>
                <a:t>vv</a:t>
              </a:r>
              <a:endParaRPr lang="en-US" dirty="0">
                <a:latin typeface="+mj-lt"/>
              </a:endParaRPr>
            </a:p>
          </p:txBody>
        </p:sp>
        <p:pic>
          <p:nvPicPr>
            <p:cNvPr id="11" name="Picture 10"/>
            <p:cNvPicPr>
              <a:picLocks noChangeAspect="1"/>
            </p:cNvPicPr>
            <p:nvPr userDrawn="1"/>
          </p:nvPicPr>
          <p:blipFill>
            <a:blip r:embed="rId3"/>
            <a:stretch>
              <a:fillRect/>
            </a:stretch>
          </p:blipFill>
          <p:spPr>
            <a:xfrm>
              <a:off x="4013200" y="372533"/>
              <a:ext cx="1104900" cy="857250"/>
            </a:xfrm>
            <a:prstGeom prst="rect">
              <a:avLst/>
            </a:prstGeom>
          </p:spPr>
        </p:pic>
      </p:grpSp>
      <p:sp>
        <p:nvSpPr>
          <p:cNvPr id="2" name="Title 1"/>
          <p:cNvSpPr>
            <a:spLocks noGrp="1"/>
          </p:cNvSpPr>
          <p:nvPr>
            <p:ph type="title"/>
          </p:nvPr>
        </p:nvSpPr>
        <p:spPr>
          <a:xfrm>
            <a:off x="510988" y="1646232"/>
            <a:ext cx="8229600" cy="464954"/>
          </a:xfrm>
        </p:spPr>
        <p:txBody>
          <a:bodyPr/>
          <a:lstStyle>
            <a:lvl1pPr algn="l">
              <a:defRPr lang="en-US" sz="3200" b="1" kern="1200" smtClean="0">
                <a:solidFill>
                  <a:srgbClr val="116CA8"/>
                </a:solidFill>
                <a:latin typeface="+mj-lt"/>
                <a:ea typeface="+mj-ea"/>
                <a:cs typeface="Helvetica Neue"/>
              </a:defRPr>
            </a:lvl1pPr>
          </a:lstStyle>
          <a:p>
            <a:endParaRPr lang="en-US" dirty="0"/>
          </a:p>
        </p:txBody>
      </p:sp>
      <p:sp>
        <p:nvSpPr>
          <p:cNvPr id="15" name="Text Placeholder 14"/>
          <p:cNvSpPr>
            <a:spLocks noGrp="1"/>
          </p:cNvSpPr>
          <p:nvPr>
            <p:ph type="body" sz="quarter" idx="10" hasCustomPrompt="1"/>
          </p:nvPr>
        </p:nvSpPr>
        <p:spPr>
          <a:xfrm>
            <a:off x="484281" y="2325688"/>
            <a:ext cx="8229600" cy="3859959"/>
          </a:xfrm>
        </p:spPr>
        <p:txBody>
          <a:bodyPr>
            <a:norm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a:solidFill>
                  <a:srgbClr val="545454"/>
                </a:solidFill>
                <a:latin typeface="+mj-lt"/>
              </a:defRPr>
            </a:lvl1pPr>
            <a:lvl2pPr indent="-274320">
              <a:defRPr sz="2000">
                <a:solidFill>
                  <a:srgbClr val="545454"/>
                </a:solidFill>
                <a:latin typeface="Helvetica Neue" pitchFamily="2"/>
              </a:defRPr>
            </a:lvl2pPr>
            <a:lvl3pPr indent="-274320">
              <a:defRPr sz="2000">
                <a:solidFill>
                  <a:srgbClr val="545454"/>
                </a:solidFill>
                <a:latin typeface="Helvetica Neue" pitchFamily="2"/>
              </a:defRPr>
            </a:lvl3pPr>
            <a:lvl4pPr indent="-274320">
              <a:defRPr sz="2000">
                <a:solidFill>
                  <a:srgbClr val="545454"/>
                </a:solidFill>
                <a:latin typeface="Helvetica Neue" pitchFamily="2"/>
              </a:defRPr>
            </a:lvl4pPr>
            <a:lvl5pPr indent="-274320">
              <a:defRPr sz="2000">
                <a:solidFill>
                  <a:srgbClr val="545454"/>
                </a:solidFill>
                <a:latin typeface="Helvetica Neue" pitchFamily="2"/>
              </a:defRPr>
            </a:lvl5p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Lorem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ipsum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dolor sit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amet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consectetuer</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adipiscing</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elit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Aenean</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commodo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ligula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eget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dolor.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Aenean</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Cum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sociis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natoque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penatibus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et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magnis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dis parturient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montes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nascetur</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ridiculus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mus.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quam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felis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ultricies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pellentesque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pretium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sem.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Nulla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consequat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enim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pede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justo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fringilla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vel</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aliquet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necarcu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pellentesque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pretium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sem.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Nulla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consequat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enim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pede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justo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fringilla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vel</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aliquet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necarcu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p>
        </p:txBody>
      </p:sp>
      <p:sp>
        <p:nvSpPr>
          <p:cNvPr id="5" name="Slide Number Placeholder 4"/>
          <p:cNvSpPr>
            <a:spLocks noGrp="1"/>
          </p:cNvSpPr>
          <p:nvPr>
            <p:ph type="sldNum" sz="quarter" idx="13"/>
          </p:nvPr>
        </p:nvSpPr>
        <p:spPr>
          <a:xfrm>
            <a:off x="8256681" y="6356350"/>
            <a:ext cx="457200" cy="365125"/>
          </a:xfrm>
        </p:spPr>
        <p:txBody>
          <a:bodyPr/>
          <a:lstStyle/>
          <a:p>
            <a:fld id="{AC0B22CB-5A8F-A645-9F1B-055478FF4CA5}" type="slidenum">
              <a:rPr lang="en-US" smtClean="0"/>
              <a:t>‹#›</a:t>
            </a:fld>
            <a:endParaRPr lang="en-US"/>
          </a:p>
        </p:txBody>
      </p:sp>
      <p:sp>
        <p:nvSpPr>
          <p:cNvPr id="6" name="Text Placeholder 5"/>
          <p:cNvSpPr>
            <a:spLocks noGrp="1"/>
          </p:cNvSpPr>
          <p:nvPr>
            <p:ph type="body" sz="quarter" idx="14"/>
          </p:nvPr>
        </p:nvSpPr>
        <p:spPr>
          <a:xfrm>
            <a:off x="484279" y="6356350"/>
            <a:ext cx="5994579"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4" name="TextBox 3"/>
          <p:cNvSpPr txBox="1"/>
          <p:nvPr userDrawn="1"/>
        </p:nvSpPr>
        <p:spPr>
          <a:xfrm>
            <a:off x="6478859"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16034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Simple Layout and Bullets">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551516" y="1640542"/>
            <a:ext cx="8229600" cy="4545106"/>
          </a:xfrm>
        </p:spPr>
        <p:txBody>
          <a:bodyPr>
            <a:normAutofit/>
          </a:bodyPr>
          <a:lstStyle>
            <a:lvl1pPr marL="285750" marR="0" indent="-285750" algn="l" defTabSz="457200" rtl="0" eaLnBrk="1" fontAlgn="auto" latinLnBrk="0" hangingPunct="1">
              <a:lnSpc>
                <a:spcPct val="100000"/>
              </a:lnSpc>
              <a:spcBef>
                <a:spcPts val="0"/>
              </a:spcBef>
              <a:spcAft>
                <a:spcPts val="1200"/>
              </a:spcAft>
              <a:buClrTx/>
              <a:buSzTx/>
              <a:buFont typeface="Arial"/>
              <a:buChar char="•"/>
              <a:tabLst/>
              <a:defRPr sz="2000">
                <a:solidFill>
                  <a:srgbClr val="545454"/>
                </a:solidFill>
                <a:latin typeface="+mj-lt"/>
              </a:defRPr>
            </a:lvl1pPr>
            <a:lvl2pPr indent="-274320">
              <a:defRPr sz="2000">
                <a:solidFill>
                  <a:srgbClr val="545454"/>
                </a:solidFill>
                <a:latin typeface="Helvetica Neue" pitchFamily="2"/>
              </a:defRPr>
            </a:lvl2pPr>
            <a:lvl3pPr indent="-274320">
              <a:defRPr sz="2000">
                <a:solidFill>
                  <a:srgbClr val="545454"/>
                </a:solidFill>
                <a:latin typeface="Helvetica Neue" pitchFamily="2"/>
              </a:defRPr>
            </a:lvl3pPr>
            <a:lvl4pPr indent="-274320">
              <a:defRPr sz="2000">
                <a:solidFill>
                  <a:srgbClr val="545454"/>
                </a:solidFill>
                <a:latin typeface="Helvetica Neue" pitchFamily="2"/>
              </a:defRPr>
            </a:lvl4pPr>
            <a:lvl5pPr indent="-274320">
              <a:defRPr sz="2000">
                <a:solidFill>
                  <a:srgbClr val="545454"/>
                </a:solidFill>
                <a:latin typeface="Helvetica Neue" pitchFamily="2"/>
              </a:defRPr>
            </a:lvl5p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Lorem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ipsum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dolor sit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amet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consectetuer</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adipiscing</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elit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Aenean</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commodo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ligula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eget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dolor.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Aenean</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Cum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sociis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natoque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penatibus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et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magnis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dis parturient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montes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nascetur</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ridiculus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mus.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quam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felis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ultricies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pellentesque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pretium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sem.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Nulla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consequat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enim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pede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justo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fringilla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vel</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aliquet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necarcu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545454"/>
              </a:solidFill>
              <a:effectLst/>
              <a:uLnTx/>
              <a:uFillTx/>
              <a:latin typeface="Helvetica Neue"/>
              <a:ea typeface="+mn-ea"/>
              <a:cs typeface="Helvetica Neue"/>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pellentesque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pretium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sem.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Nulla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consequat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massa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quis</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enim</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Donec</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pede</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justo</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fringilla</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vel</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aliquet</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r>
              <a:rPr kumimoji="0" lang="en-US" sz="2000" b="0" i="0" u="none" strike="noStrike" kern="1200" cap="none" spc="0" normalizeH="0" baseline="0" noProof="0" dirty="0" err="1">
                <a:ln>
                  <a:noFill/>
                </a:ln>
                <a:solidFill>
                  <a:srgbClr val="545454"/>
                </a:solidFill>
                <a:effectLst/>
                <a:uLnTx/>
                <a:uFillTx/>
                <a:latin typeface="Helvetica Neue"/>
                <a:ea typeface="+mn-ea"/>
                <a:cs typeface="Helvetica Neue"/>
              </a:rPr>
              <a:t>necarcu</a:t>
            </a:r>
            <a:r>
              <a:rPr kumimoji="0" lang="en-US" sz="2000" b="0" i="0" u="none" strike="noStrike" kern="1200" cap="none" spc="0" normalizeH="0" baseline="0" noProof="0" dirty="0">
                <a:ln>
                  <a:noFill/>
                </a:ln>
                <a:solidFill>
                  <a:srgbClr val="545454"/>
                </a:solidFill>
                <a:effectLst/>
                <a:uLnTx/>
                <a:uFillTx/>
                <a:latin typeface="Helvetica Neue"/>
                <a:ea typeface="+mn-ea"/>
                <a:cs typeface="Helvetica Neue"/>
              </a:rPr>
              <a:t>. </a:t>
            </a:r>
          </a:p>
        </p:txBody>
      </p:sp>
      <p:sp>
        <p:nvSpPr>
          <p:cNvPr id="6" name="Slide Number Placeholder 5"/>
          <p:cNvSpPr>
            <a:spLocks noGrp="1"/>
          </p:cNvSpPr>
          <p:nvPr>
            <p:ph type="sldNum" sz="quarter" idx="13"/>
          </p:nvPr>
        </p:nvSpPr>
        <p:spPr>
          <a:xfrm>
            <a:off x="8323916" y="6356350"/>
            <a:ext cx="457200" cy="365125"/>
          </a:xfrm>
        </p:spPr>
        <p:txBody>
          <a:bodyPr/>
          <a:lstStyle/>
          <a:p>
            <a:fld id="{AC0B22CB-5A8F-A645-9F1B-055478FF4CA5}" type="slidenum">
              <a:rPr lang="en-US" smtClean="0"/>
              <a:t>‹#›</a:t>
            </a:fld>
            <a:endParaRPr lang="en-US" dirty="0"/>
          </a:p>
        </p:txBody>
      </p:sp>
      <p:sp>
        <p:nvSpPr>
          <p:cNvPr id="9" name="Text Placeholder 5"/>
          <p:cNvSpPr>
            <a:spLocks noGrp="1"/>
          </p:cNvSpPr>
          <p:nvPr>
            <p:ph type="body" sz="quarter" idx="14"/>
          </p:nvPr>
        </p:nvSpPr>
        <p:spPr>
          <a:xfrm>
            <a:off x="555036" y="6356350"/>
            <a:ext cx="5991057"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10" name="Rectangle 9"/>
          <p:cNvSpPr/>
          <p:nvPr userDrawn="1"/>
        </p:nvSpPr>
        <p:spPr>
          <a:xfrm>
            <a:off x="0" y="0"/>
            <a:ext cx="9144001" cy="1436656"/>
          </a:xfrm>
          <a:prstGeom prst="rect">
            <a:avLst/>
          </a:prstGeom>
          <a:gradFill rotWithShape="0">
            <a:gsLst>
              <a:gs pos="43000">
                <a:srgbClr val="116CA8"/>
              </a:gs>
              <a:gs pos="100000">
                <a:srgbClr val="FFFFFF"/>
              </a:gs>
            </a:gsLst>
            <a:lin ang="108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11" name="Picture 10"/>
          <p:cNvPicPr>
            <a:picLocks noChangeAspect="1"/>
          </p:cNvPicPr>
          <p:nvPr userDrawn="1"/>
        </p:nvPicPr>
        <p:blipFill>
          <a:blip r:embed="rId2"/>
          <a:stretch>
            <a:fillRect/>
          </a:stretch>
        </p:blipFill>
        <p:spPr>
          <a:xfrm>
            <a:off x="479096" y="372533"/>
            <a:ext cx="1104900" cy="857250"/>
          </a:xfrm>
          <a:prstGeom prst="rect">
            <a:avLst/>
          </a:prstGeom>
        </p:spPr>
      </p:pic>
      <p:sp>
        <p:nvSpPr>
          <p:cNvPr id="12" name="Title 1"/>
          <p:cNvSpPr>
            <a:spLocks noGrp="1"/>
          </p:cNvSpPr>
          <p:nvPr>
            <p:ph type="title" hasCustomPrompt="1"/>
          </p:nvPr>
        </p:nvSpPr>
        <p:spPr>
          <a:xfrm>
            <a:off x="2674844" y="231237"/>
            <a:ext cx="6469156" cy="913879"/>
          </a:xfrm>
        </p:spPr>
        <p:txBody>
          <a:bodyPr/>
          <a:lstStyle>
            <a:lvl1pPr algn="l">
              <a:defRPr lang="en-US" sz="3200" b="1" kern="1200" smtClean="0">
                <a:solidFill>
                  <a:schemeClr val="bg1"/>
                </a:solidFill>
                <a:latin typeface="Arial"/>
                <a:ea typeface="+mj-ea"/>
                <a:cs typeface="Arial"/>
              </a:defRPr>
            </a:lvl1pPr>
          </a:lstStyle>
          <a:p>
            <a:r>
              <a:rPr lang="en-US" dirty="0"/>
              <a:t>Click to add title</a:t>
            </a:r>
          </a:p>
        </p:txBody>
      </p:sp>
      <p:sp>
        <p:nvSpPr>
          <p:cNvPr id="13" name="TextBox 12"/>
          <p:cNvSpPr txBox="1"/>
          <p:nvPr userDrawn="1"/>
        </p:nvSpPr>
        <p:spPr>
          <a:xfrm>
            <a:off x="6546094"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4140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 Simple Layout and No Bullets">
    <p:spTree>
      <p:nvGrpSpPr>
        <p:cNvPr id="1" name=""/>
        <p:cNvGrpSpPr/>
        <p:nvPr/>
      </p:nvGrpSpPr>
      <p:grpSpPr>
        <a:xfrm>
          <a:off x="0" y="0"/>
          <a:ext cx="0" cy="0"/>
          <a:chOff x="0" y="0"/>
          <a:chExt cx="0" cy="0"/>
        </a:xfrm>
      </p:grpSpPr>
      <p:sp>
        <p:nvSpPr>
          <p:cNvPr id="12" name="Slide Number Placeholder 11"/>
          <p:cNvSpPr>
            <a:spLocks noGrp="1"/>
          </p:cNvSpPr>
          <p:nvPr>
            <p:ph type="sldNum" sz="quarter" idx="13"/>
          </p:nvPr>
        </p:nvSpPr>
        <p:spPr>
          <a:xfrm>
            <a:off x="8229600" y="6356350"/>
            <a:ext cx="457200" cy="365125"/>
          </a:xfrm>
        </p:spPr>
        <p:txBody>
          <a:bodyPr/>
          <a:lstStyle/>
          <a:p>
            <a:fld id="{AC0B22CB-5A8F-A645-9F1B-055478FF4CA5}" type="slidenum">
              <a:rPr lang="en-US" smtClean="0"/>
              <a:t>‹#›</a:t>
            </a:fld>
            <a:endParaRPr lang="en-US"/>
          </a:p>
        </p:txBody>
      </p:sp>
      <p:sp>
        <p:nvSpPr>
          <p:cNvPr id="16" name="Content Placeholder 15"/>
          <p:cNvSpPr>
            <a:spLocks noGrp="1"/>
          </p:cNvSpPr>
          <p:nvPr>
            <p:ph sz="quarter" idx="14"/>
          </p:nvPr>
        </p:nvSpPr>
        <p:spPr>
          <a:xfrm>
            <a:off x="555625" y="1560513"/>
            <a:ext cx="8131175" cy="4638675"/>
          </a:xfrm>
        </p:spPr>
        <p:txBody>
          <a:bodyPr/>
          <a:lstStyle>
            <a:lvl1pPr marL="0" indent="0">
              <a:buNone/>
              <a:defRPr>
                <a:solidFill>
                  <a:srgbClr val="545454"/>
                </a:solidFill>
              </a:defRPr>
            </a:lvl1pPr>
          </a:lstStyle>
          <a:p>
            <a:pPr lvl="0"/>
            <a:r>
              <a:rPr lang="en-US" dirty="0"/>
              <a:t>Click to edit Master text styles</a:t>
            </a:r>
          </a:p>
        </p:txBody>
      </p:sp>
      <p:sp>
        <p:nvSpPr>
          <p:cNvPr id="9" name="Text Placeholder 5"/>
          <p:cNvSpPr>
            <a:spLocks noGrp="1"/>
          </p:cNvSpPr>
          <p:nvPr>
            <p:ph type="body" sz="quarter" idx="15"/>
          </p:nvPr>
        </p:nvSpPr>
        <p:spPr>
          <a:xfrm>
            <a:off x="555037" y="6356350"/>
            <a:ext cx="5896741"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10" name="Rectangle 9"/>
          <p:cNvSpPr/>
          <p:nvPr userDrawn="1"/>
        </p:nvSpPr>
        <p:spPr>
          <a:xfrm>
            <a:off x="0" y="0"/>
            <a:ext cx="9144001" cy="1436656"/>
          </a:xfrm>
          <a:prstGeom prst="rect">
            <a:avLst/>
          </a:prstGeom>
          <a:gradFill rotWithShape="0">
            <a:gsLst>
              <a:gs pos="43000">
                <a:srgbClr val="116CA8"/>
              </a:gs>
              <a:gs pos="100000">
                <a:srgbClr val="FFFFFF"/>
              </a:gs>
            </a:gsLst>
            <a:lin ang="108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11" name="Picture 10"/>
          <p:cNvPicPr>
            <a:picLocks noChangeAspect="1"/>
          </p:cNvPicPr>
          <p:nvPr userDrawn="1"/>
        </p:nvPicPr>
        <p:blipFill>
          <a:blip r:embed="rId2"/>
          <a:stretch>
            <a:fillRect/>
          </a:stretch>
        </p:blipFill>
        <p:spPr>
          <a:xfrm>
            <a:off x="479096" y="372533"/>
            <a:ext cx="1104900" cy="857250"/>
          </a:xfrm>
          <a:prstGeom prst="rect">
            <a:avLst/>
          </a:prstGeom>
        </p:spPr>
      </p:pic>
      <p:sp>
        <p:nvSpPr>
          <p:cNvPr id="13" name="Title 1"/>
          <p:cNvSpPr>
            <a:spLocks noGrp="1"/>
          </p:cNvSpPr>
          <p:nvPr>
            <p:ph type="title" hasCustomPrompt="1"/>
          </p:nvPr>
        </p:nvSpPr>
        <p:spPr>
          <a:xfrm>
            <a:off x="2674844" y="231237"/>
            <a:ext cx="6469156" cy="913879"/>
          </a:xfrm>
        </p:spPr>
        <p:txBody>
          <a:bodyPr/>
          <a:lstStyle>
            <a:lvl1pPr algn="l">
              <a:defRPr lang="en-US" sz="3200" b="1" kern="1200" smtClean="0">
                <a:solidFill>
                  <a:schemeClr val="bg1"/>
                </a:solidFill>
                <a:latin typeface="Arial"/>
                <a:ea typeface="+mj-ea"/>
                <a:cs typeface="Arial"/>
              </a:defRPr>
            </a:lvl1pPr>
          </a:lstStyle>
          <a:p>
            <a:r>
              <a:rPr lang="en-US" dirty="0"/>
              <a:t>Click to add title</a:t>
            </a:r>
          </a:p>
        </p:txBody>
      </p:sp>
      <p:sp>
        <p:nvSpPr>
          <p:cNvPr id="8" name="TextBox 7"/>
          <p:cNvSpPr txBox="1"/>
          <p:nvPr userDrawn="1"/>
        </p:nvSpPr>
        <p:spPr>
          <a:xfrm>
            <a:off x="6451778"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221377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3"/>
          </p:nvPr>
        </p:nvSpPr>
        <p:spPr>
          <a:xfrm>
            <a:off x="8256589" y="6356505"/>
            <a:ext cx="457200" cy="365125"/>
          </a:xfrm>
        </p:spPr>
        <p:txBody>
          <a:bodyPr/>
          <a:lstStyle/>
          <a:p>
            <a:fld id="{AC0B22CB-5A8F-A645-9F1B-055478FF4CA5}" type="slidenum">
              <a:rPr lang="en-US" smtClean="0"/>
              <a:t>‹#›</a:t>
            </a:fld>
            <a:endParaRPr lang="en-US" dirty="0"/>
          </a:p>
        </p:txBody>
      </p:sp>
      <p:sp>
        <p:nvSpPr>
          <p:cNvPr id="8" name="Content Placeholder 7"/>
          <p:cNvSpPr>
            <a:spLocks noGrp="1"/>
          </p:cNvSpPr>
          <p:nvPr>
            <p:ph sz="quarter" idx="15"/>
          </p:nvPr>
        </p:nvSpPr>
        <p:spPr>
          <a:xfrm>
            <a:off x="555625" y="1628775"/>
            <a:ext cx="3917153" cy="4625975"/>
          </a:xfrm>
        </p:spPr>
        <p:txBody>
          <a:bodyPr/>
          <a:lstStyle>
            <a:lvl1pPr>
              <a:defRPr>
                <a:solidFill>
                  <a:srgbClr val="545454"/>
                </a:solidFill>
              </a:defRPr>
            </a:lvl1pPr>
            <a:lvl2pPr>
              <a:defRPr>
                <a:solidFill>
                  <a:srgbClr val="545454"/>
                </a:solidFill>
              </a:defRPr>
            </a:lvl2pPr>
            <a:lvl3pPr>
              <a:defRPr>
                <a:solidFill>
                  <a:srgbClr val="545454"/>
                </a:solidFill>
              </a:defRPr>
            </a:lvl3pPr>
            <a:lvl4pPr>
              <a:defRPr>
                <a:solidFill>
                  <a:srgbClr val="545454"/>
                </a:solidFill>
              </a:defRPr>
            </a:lvl4pPr>
            <a:lvl5pPr>
              <a:defRPr>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6"/>
          </p:nvPr>
        </p:nvSpPr>
        <p:spPr>
          <a:xfrm>
            <a:off x="4707461" y="1628775"/>
            <a:ext cx="4006328" cy="4625975"/>
          </a:xfrm>
        </p:spPr>
        <p:txBody>
          <a:bodyPr/>
          <a:lstStyle>
            <a:lvl1pPr>
              <a:defRPr>
                <a:solidFill>
                  <a:srgbClr val="545454"/>
                </a:solidFill>
              </a:defRPr>
            </a:lvl1pPr>
            <a:lvl2pPr>
              <a:defRPr>
                <a:solidFill>
                  <a:srgbClr val="545454"/>
                </a:solidFill>
              </a:defRPr>
            </a:lvl2pPr>
            <a:lvl3pPr>
              <a:defRPr>
                <a:solidFill>
                  <a:srgbClr val="545454"/>
                </a:solidFill>
              </a:defRPr>
            </a:lvl3pPr>
            <a:lvl4pPr>
              <a:defRPr>
                <a:solidFill>
                  <a:srgbClr val="545454"/>
                </a:solidFill>
              </a:defRPr>
            </a:lvl4pPr>
            <a:lvl5pPr>
              <a:defRPr>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4"/>
          </p:nvPr>
        </p:nvSpPr>
        <p:spPr>
          <a:xfrm>
            <a:off x="555625" y="6356350"/>
            <a:ext cx="5923142"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11" name="Rectangle 10"/>
          <p:cNvSpPr/>
          <p:nvPr userDrawn="1"/>
        </p:nvSpPr>
        <p:spPr>
          <a:xfrm>
            <a:off x="0" y="0"/>
            <a:ext cx="9144001" cy="1436656"/>
          </a:xfrm>
          <a:prstGeom prst="rect">
            <a:avLst/>
          </a:prstGeom>
          <a:gradFill rotWithShape="0">
            <a:gsLst>
              <a:gs pos="43000">
                <a:srgbClr val="116CA8"/>
              </a:gs>
              <a:gs pos="100000">
                <a:srgbClr val="FFFFFF"/>
              </a:gs>
            </a:gsLst>
            <a:lin ang="108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15" name="Picture 14"/>
          <p:cNvPicPr>
            <a:picLocks noChangeAspect="1"/>
          </p:cNvPicPr>
          <p:nvPr userDrawn="1"/>
        </p:nvPicPr>
        <p:blipFill>
          <a:blip r:embed="rId2"/>
          <a:stretch>
            <a:fillRect/>
          </a:stretch>
        </p:blipFill>
        <p:spPr>
          <a:xfrm>
            <a:off x="479096" y="372533"/>
            <a:ext cx="1104900" cy="857250"/>
          </a:xfrm>
          <a:prstGeom prst="rect">
            <a:avLst/>
          </a:prstGeom>
        </p:spPr>
      </p:pic>
      <p:sp>
        <p:nvSpPr>
          <p:cNvPr id="16" name="Title 1"/>
          <p:cNvSpPr>
            <a:spLocks noGrp="1"/>
          </p:cNvSpPr>
          <p:nvPr>
            <p:ph type="title" hasCustomPrompt="1"/>
          </p:nvPr>
        </p:nvSpPr>
        <p:spPr>
          <a:xfrm>
            <a:off x="2674844" y="231237"/>
            <a:ext cx="6469156" cy="913879"/>
          </a:xfrm>
        </p:spPr>
        <p:txBody>
          <a:bodyPr/>
          <a:lstStyle>
            <a:lvl1pPr algn="l">
              <a:defRPr lang="en-US" sz="3200" b="1" kern="1200" smtClean="0">
                <a:solidFill>
                  <a:schemeClr val="bg1"/>
                </a:solidFill>
                <a:latin typeface="Arial"/>
                <a:ea typeface="+mj-ea"/>
                <a:cs typeface="Arial"/>
              </a:defRPr>
            </a:lvl1pPr>
          </a:lstStyle>
          <a:p>
            <a:r>
              <a:rPr lang="en-US" dirty="0"/>
              <a:t>Click to add title</a:t>
            </a:r>
          </a:p>
        </p:txBody>
      </p:sp>
      <p:sp>
        <p:nvSpPr>
          <p:cNvPr id="9" name="TextBox 8"/>
          <p:cNvSpPr txBox="1"/>
          <p:nvPr userDrawn="1"/>
        </p:nvSpPr>
        <p:spPr>
          <a:xfrm>
            <a:off x="6478767"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339975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 Simple Layout and No Bullets">
    <p:spTree>
      <p:nvGrpSpPr>
        <p:cNvPr id="1" name=""/>
        <p:cNvGrpSpPr/>
        <p:nvPr/>
      </p:nvGrpSpPr>
      <p:grpSpPr>
        <a:xfrm>
          <a:off x="0" y="0"/>
          <a:ext cx="0" cy="0"/>
          <a:chOff x="0" y="0"/>
          <a:chExt cx="0" cy="0"/>
        </a:xfrm>
      </p:grpSpPr>
      <p:sp>
        <p:nvSpPr>
          <p:cNvPr id="12" name="Slide Number Placeholder 11"/>
          <p:cNvSpPr>
            <a:spLocks noGrp="1"/>
          </p:cNvSpPr>
          <p:nvPr>
            <p:ph type="sldNum" sz="quarter" idx="13"/>
          </p:nvPr>
        </p:nvSpPr>
        <p:spPr>
          <a:xfrm>
            <a:off x="8229600" y="6356350"/>
            <a:ext cx="457200" cy="365125"/>
          </a:xfrm>
        </p:spPr>
        <p:txBody>
          <a:bodyPr/>
          <a:lstStyle/>
          <a:p>
            <a:fld id="{AC0B22CB-5A8F-A645-9F1B-055478FF4CA5}" type="slidenum">
              <a:rPr lang="en-US" smtClean="0"/>
              <a:t>‹#›</a:t>
            </a:fld>
            <a:endParaRPr lang="en-US" dirty="0"/>
          </a:p>
        </p:txBody>
      </p:sp>
      <p:sp>
        <p:nvSpPr>
          <p:cNvPr id="5" name="Text Placeholder 4"/>
          <p:cNvSpPr>
            <a:spLocks noGrp="1"/>
          </p:cNvSpPr>
          <p:nvPr>
            <p:ph type="body" sz="quarter" idx="14"/>
          </p:nvPr>
        </p:nvSpPr>
        <p:spPr>
          <a:xfrm>
            <a:off x="555625" y="1711325"/>
            <a:ext cx="3916363" cy="552450"/>
          </a:xfrm>
        </p:spPr>
        <p:txBody>
          <a:bodyPr/>
          <a:lstStyle>
            <a:lvl1pPr marL="0" indent="0">
              <a:buNone/>
              <a:defRPr>
                <a:solidFill>
                  <a:srgbClr val="116CA8"/>
                </a:solidFill>
              </a:defRPr>
            </a:lvl1pPr>
          </a:lstStyle>
          <a:p>
            <a:pPr lvl="0"/>
            <a:r>
              <a:rPr lang="en-US" dirty="0"/>
              <a:t>Click to edit</a:t>
            </a:r>
          </a:p>
        </p:txBody>
      </p:sp>
      <p:sp>
        <p:nvSpPr>
          <p:cNvPr id="13" name="Text Placeholder 4"/>
          <p:cNvSpPr>
            <a:spLocks noGrp="1"/>
          </p:cNvSpPr>
          <p:nvPr>
            <p:ph type="body" sz="quarter" idx="15"/>
          </p:nvPr>
        </p:nvSpPr>
        <p:spPr>
          <a:xfrm>
            <a:off x="4770437" y="1710959"/>
            <a:ext cx="3916363" cy="552450"/>
          </a:xfrm>
        </p:spPr>
        <p:txBody>
          <a:bodyPr/>
          <a:lstStyle>
            <a:lvl1pPr marL="0" indent="0">
              <a:buNone/>
              <a:defRPr>
                <a:solidFill>
                  <a:srgbClr val="116CA8"/>
                </a:solidFill>
              </a:defRPr>
            </a:lvl1pPr>
          </a:lstStyle>
          <a:p>
            <a:pPr lvl="0"/>
            <a:r>
              <a:rPr lang="en-US" dirty="0"/>
              <a:t>Click to edit</a:t>
            </a:r>
          </a:p>
        </p:txBody>
      </p:sp>
      <p:sp>
        <p:nvSpPr>
          <p:cNvPr id="8" name="Content Placeholder 7"/>
          <p:cNvSpPr>
            <a:spLocks noGrp="1"/>
          </p:cNvSpPr>
          <p:nvPr>
            <p:ph sz="quarter" idx="16"/>
          </p:nvPr>
        </p:nvSpPr>
        <p:spPr>
          <a:xfrm>
            <a:off x="555625" y="2263775"/>
            <a:ext cx="3916363" cy="3948113"/>
          </a:xfrm>
        </p:spPr>
        <p:txBody>
          <a:bodyPr/>
          <a:lstStyle>
            <a:lvl1pPr>
              <a:defRPr>
                <a:solidFill>
                  <a:srgbClr val="545454"/>
                </a:solidFill>
              </a:defRPr>
            </a:lvl1pPr>
            <a:lvl2pPr>
              <a:defRPr>
                <a:solidFill>
                  <a:srgbClr val="545454"/>
                </a:solidFill>
              </a:defRPr>
            </a:lvl2pPr>
            <a:lvl3pPr>
              <a:defRPr>
                <a:solidFill>
                  <a:srgbClr val="545454"/>
                </a:solidFill>
              </a:defRPr>
            </a:lvl3pPr>
            <a:lvl4pPr>
              <a:defRPr>
                <a:solidFill>
                  <a:srgbClr val="545454"/>
                </a:solidFill>
              </a:defRPr>
            </a:lvl4pPr>
            <a:lvl5pPr>
              <a:defRPr>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7"/>
          </p:nvPr>
        </p:nvSpPr>
        <p:spPr>
          <a:xfrm>
            <a:off x="4770438" y="2263775"/>
            <a:ext cx="3916362" cy="3948113"/>
          </a:xfrm>
        </p:spPr>
        <p:txBody>
          <a:bodyPr/>
          <a:lstStyle>
            <a:lvl1pPr>
              <a:defRPr>
                <a:solidFill>
                  <a:srgbClr val="545454"/>
                </a:solidFill>
              </a:defRPr>
            </a:lvl1pPr>
            <a:lvl2pPr>
              <a:defRPr>
                <a:solidFill>
                  <a:srgbClr val="545454"/>
                </a:solidFill>
              </a:defRPr>
            </a:lvl2pPr>
            <a:lvl3pPr>
              <a:defRPr>
                <a:solidFill>
                  <a:srgbClr val="545454"/>
                </a:solidFill>
              </a:defRPr>
            </a:lvl3pPr>
            <a:lvl4pPr>
              <a:defRPr>
                <a:solidFill>
                  <a:srgbClr val="545454"/>
                </a:solidFill>
              </a:defRPr>
            </a:lvl4pPr>
            <a:lvl5pPr>
              <a:defRPr>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p:ph type="body" sz="quarter" idx="18"/>
          </p:nvPr>
        </p:nvSpPr>
        <p:spPr>
          <a:xfrm>
            <a:off x="555037" y="6356350"/>
            <a:ext cx="5896741"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15" name="Rectangle 14"/>
          <p:cNvSpPr/>
          <p:nvPr userDrawn="1"/>
        </p:nvSpPr>
        <p:spPr>
          <a:xfrm>
            <a:off x="0" y="0"/>
            <a:ext cx="9144001" cy="1436656"/>
          </a:xfrm>
          <a:prstGeom prst="rect">
            <a:avLst/>
          </a:prstGeom>
          <a:gradFill rotWithShape="0">
            <a:gsLst>
              <a:gs pos="43000">
                <a:srgbClr val="116CA8"/>
              </a:gs>
              <a:gs pos="100000">
                <a:srgbClr val="FFFFFF"/>
              </a:gs>
            </a:gsLst>
            <a:lin ang="108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18" name="Picture 17"/>
          <p:cNvPicPr>
            <a:picLocks noChangeAspect="1"/>
          </p:cNvPicPr>
          <p:nvPr userDrawn="1"/>
        </p:nvPicPr>
        <p:blipFill>
          <a:blip r:embed="rId2"/>
          <a:stretch>
            <a:fillRect/>
          </a:stretch>
        </p:blipFill>
        <p:spPr>
          <a:xfrm>
            <a:off x="479096" y="372533"/>
            <a:ext cx="1104900" cy="857250"/>
          </a:xfrm>
          <a:prstGeom prst="rect">
            <a:avLst/>
          </a:prstGeom>
        </p:spPr>
      </p:pic>
      <p:sp>
        <p:nvSpPr>
          <p:cNvPr id="19" name="Title 1"/>
          <p:cNvSpPr>
            <a:spLocks noGrp="1"/>
          </p:cNvSpPr>
          <p:nvPr>
            <p:ph type="title" hasCustomPrompt="1"/>
          </p:nvPr>
        </p:nvSpPr>
        <p:spPr>
          <a:xfrm>
            <a:off x="2674844" y="231237"/>
            <a:ext cx="6469156" cy="913879"/>
          </a:xfrm>
        </p:spPr>
        <p:txBody>
          <a:bodyPr/>
          <a:lstStyle>
            <a:lvl1pPr algn="l">
              <a:defRPr lang="en-US" sz="3200" b="1" kern="1200" smtClean="0">
                <a:solidFill>
                  <a:schemeClr val="bg1"/>
                </a:solidFill>
                <a:latin typeface="Arial"/>
                <a:ea typeface="+mj-ea"/>
                <a:cs typeface="Arial"/>
              </a:defRPr>
            </a:lvl1pPr>
          </a:lstStyle>
          <a:p>
            <a:r>
              <a:rPr lang="en-US" dirty="0"/>
              <a:t>Click to add title</a:t>
            </a:r>
          </a:p>
        </p:txBody>
      </p:sp>
      <p:sp>
        <p:nvSpPr>
          <p:cNvPr id="11" name="TextBox 10"/>
          <p:cNvSpPr txBox="1"/>
          <p:nvPr userDrawn="1"/>
        </p:nvSpPr>
        <p:spPr>
          <a:xfrm>
            <a:off x="6451778"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3399759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2" name="Slide Number Placeholder 11"/>
          <p:cNvSpPr>
            <a:spLocks noGrp="1"/>
          </p:cNvSpPr>
          <p:nvPr>
            <p:ph type="sldNum" sz="quarter" idx="13"/>
          </p:nvPr>
        </p:nvSpPr>
        <p:spPr>
          <a:xfrm>
            <a:off x="8229600" y="6356350"/>
            <a:ext cx="457200" cy="365125"/>
          </a:xfrm>
        </p:spPr>
        <p:txBody>
          <a:bodyPr/>
          <a:lstStyle/>
          <a:p>
            <a:fld id="{AC0B22CB-5A8F-A645-9F1B-055478FF4CA5}" type="slidenum">
              <a:rPr lang="en-US" smtClean="0"/>
              <a:t>‹#›</a:t>
            </a:fld>
            <a:endParaRPr lang="en-US"/>
          </a:p>
        </p:txBody>
      </p:sp>
      <p:sp>
        <p:nvSpPr>
          <p:cNvPr id="6" name="Table Placeholder 5"/>
          <p:cNvSpPr>
            <a:spLocks noGrp="1"/>
          </p:cNvSpPr>
          <p:nvPr>
            <p:ph type="tbl" sz="quarter" idx="14"/>
          </p:nvPr>
        </p:nvSpPr>
        <p:spPr>
          <a:xfrm>
            <a:off x="555037" y="1662113"/>
            <a:ext cx="8131763" cy="4511675"/>
          </a:xfrm>
        </p:spPr>
        <p:txBody>
          <a:bodyPr/>
          <a:lstStyle>
            <a:lvl1pPr marL="0" indent="0">
              <a:buNone/>
              <a:defRPr>
                <a:solidFill>
                  <a:srgbClr val="545454"/>
                </a:solidFill>
              </a:defRPr>
            </a:lvl1pPr>
          </a:lstStyle>
          <a:p>
            <a:endParaRPr lang="en-US" dirty="0"/>
          </a:p>
        </p:txBody>
      </p:sp>
      <p:sp>
        <p:nvSpPr>
          <p:cNvPr id="15" name="Text Placeholder 5"/>
          <p:cNvSpPr>
            <a:spLocks noGrp="1"/>
          </p:cNvSpPr>
          <p:nvPr>
            <p:ph type="body" sz="quarter" idx="15"/>
          </p:nvPr>
        </p:nvSpPr>
        <p:spPr>
          <a:xfrm>
            <a:off x="555037" y="6356350"/>
            <a:ext cx="5896741" cy="365125"/>
          </a:xfrm>
        </p:spPr>
        <p:txBody>
          <a:bodyPr>
            <a:normAutofit/>
          </a:bodyPr>
          <a:lstStyle>
            <a:lvl1pPr marL="0" indent="0">
              <a:buNone/>
              <a:defRPr sz="1400">
                <a:solidFill>
                  <a:srgbClr val="545454"/>
                </a:solidFill>
              </a:defRPr>
            </a:lvl1pPr>
          </a:lstStyle>
          <a:p>
            <a:pPr lvl="0"/>
            <a:r>
              <a:rPr lang="en-US" dirty="0"/>
              <a:t>Click to edit Master text styles</a:t>
            </a:r>
          </a:p>
        </p:txBody>
      </p:sp>
      <p:sp>
        <p:nvSpPr>
          <p:cNvPr id="9" name="Rectangle 8"/>
          <p:cNvSpPr/>
          <p:nvPr userDrawn="1"/>
        </p:nvSpPr>
        <p:spPr>
          <a:xfrm>
            <a:off x="0" y="0"/>
            <a:ext cx="9144001" cy="1436656"/>
          </a:xfrm>
          <a:prstGeom prst="rect">
            <a:avLst/>
          </a:prstGeom>
          <a:gradFill rotWithShape="0">
            <a:gsLst>
              <a:gs pos="43000">
                <a:srgbClr val="116CA8"/>
              </a:gs>
              <a:gs pos="100000">
                <a:srgbClr val="FFFFFF"/>
              </a:gs>
            </a:gsLst>
            <a:lin ang="108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pic>
        <p:nvPicPr>
          <p:cNvPr id="10" name="Picture 9"/>
          <p:cNvPicPr>
            <a:picLocks noChangeAspect="1"/>
          </p:cNvPicPr>
          <p:nvPr userDrawn="1"/>
        </p:nvPicPr>
        <p:blipFill>
          <a:blip r:embed="rId2"/>
          <a:stretch>
            <a:fillRect/>
          </a:stretch>
        </p:blipFill>
        <p:spPr>
          <a:xfrm>
            <a:off x="479096" y="372533"/>
            <a:ext cx="1104900" cy="857250"/>
          </a:xfrm>
          <a:prstGeom prst="rect">
            <a:avLst/>
          </a:prstGeom>
        </p:spPr>
      </p:pic>
      <p:sp>
        <p:nvSpPr>
          <p:cNvPr id="11" name="Title 1"/>
          <p:cNvSpPr>
            <a:spLocks noGrp="1"/>
          </p:cNvSpPr>
          <p:nvPr>
            <p:ph type="title" hasCustomPrompt="1"/>
          </p:nvPr>
        </p:nvSpPr>
        <p:spPr>
          <a:xfrm>
            <a:off x="2674844" y="231237"/>
            <a:ext cx="6469156" cy="913879"/>
          </a:xfrm>
        </p:spPr>
        <p:txBody>
          <a:bodyPr/>
          <a:lstStyle>
            <a:lvl1pPr algn="l">
              <a:defRPr lang="en-US" sz="3200" b="1" kern="1200" smtClean="0">
                <a:solidFill>
                  <a:schemeClr val="bg1"/>
                </a:solidFill>
                <a:latin typeface="Arial"/>
                <a:ea typeface="+mj-ea"/>
                <a:cs typeface="Arial"/>
              </a:defRPr>
            </a:lvl1pPr>
          </a:lstStyle>
          <a:p>
            <a:r>
              <a:rPr lang="en-US" dirty="0"/>
              <a:t>Click to add title</a:t>
            </a:r>
          </a:p>
        </p:txBody>
      </p:sp>
      <p:sp>
        <p:nvSpPr>
          <p:cNvPr id="8" name="TextBox 7"/>
          <p:cNvSpPr txBox="1"/>
          <p:nvPr userDrawn="1"/>
        </p:nvSpPr>
        <p:spPr>
          <a:xfrm>
            <a:off x="6451778" y="6400412"/>
            <a:ext cx="1777822" cy="27699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116CA8"/>
                </a:solidFill>
              </a:rPr>
              <a:t>www.GetSupportEd.net</a:t>
            </a:r>
            <a:endParaRPr lang="en-US" sz="1200" dirty="0">
              <a:solidFill>
                <a:srgbClr val="116CA8"/>
              </a:solidFill>
            </a:endParaRPr>
          </a:p>
        </p:txBody>
      </p:sp>
    </p:spTree>
    <p:extLst>
      <p:ext uri="{BB962C8B-B14F-4D97-AF65-F5344CB8AC3E}">
        <p14:creationId xmlns:p14="http://schemas.microsoft.com/office/powerpoint/2010/main" val="104023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grpSp>
        <p:nvGrpSpPr>
          <p:cNvPr id="12" name="Group 11"/>
          <p:cNvGrpSpPr/>
          <p:nvPr userDrawn="1"/>
        </p:nvGrpSpPr>
        <p:grpSpPr>
          <a:xfrm>
            <a:off x="0" y="-3227"/>
            <a:ext cx="9144000" cy="3171095"/>
            <a:chOff x="0" y="-3227"/>
            <a:chExt cx="9144000" cy="3171095"/>
          </a:xfrm>
        </p:grpSpPr>
        <p:pic>
          <p:nvPicPr>
            <p:cNvPr id="7" name="Picture 6" descr="Screen Shot 2016-10-20 at 9.37.29 A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7"/>
              <a:ext cx="9144000" cy="3171095"/>
            </a:xfrm>
            <a:prstGeom prst="rect">
              <a:avLst/>
            </a:prstGeom>
          </p:spPr>
        </p:pic>
        <p:sp>
          <p:nvSpPr>
            <p:cNvPr id="8" name="Rectangle 7"/>
            <p:cNvSpPr/>
            <p:nvPr userDrawn="1"/>
          </p:nvSpPr>
          <p:spPr>
            <a:xfrm>
              <a:off x="0" y="-3227"/>
              <a:ext cx="9144000" cy="317109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n-lt"/>
              </a:endParaRPr>
            </a:p>
          </p:txBody>
        </p:sp>
        <p:sp>
          <p:nvSpPr>
            <p:cNvPr id="9" name="Rectangle 8"/>
            <p:cNvSpPr/>
            <p:nvPr userDrawn="1"/>
          </p:nvSpPr>
          <p:spPr>
            <a:xfrm>
              <a:off x="3534104" y="-1"/>
              <a:ext cx="2075793" cy="147696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mn-lt"/>
                </a:rPr>
                <a:t>vv</a:t>
              </a:r>
              <a:endParaRPr lang="en-US" dirty="0">
                <a:latin typeface="+mn-lt"/>
              </a:endParaRPr>
            </a:p>
          </p:txBody>
        </p:sp>
        <p:pic>
          <p:nvPicPr>
            <p:cNvPr id="10" name="Picture 9"/>
            <p:cNvPicPr>
              <a:picLocks noChangeAspect="1"/>
            </p:cNvPicPr>
            <p:nvPr userDrawn="1"/>
          </p:nvPicPr>
          <p:blipFill>
            <a:blip r:embed="rId3"/>
            <a:stretch>
              <a:fillRect/>
            </a:stretch>
          </p:blipFill>
          <p:spPr>
            <a:xfrm>
              <a:off x="4013200" y="372533"/>
              <a:ext cx="1104900" cy="857250"/>
            </a:xfrm>
            <a:prstGeom prst="rect">
              <a:avLst/>
            </a:prstGeom>
          </p:spPr>
        </p:pic>
      </p:grpSp>
      <p:sp>
        <p:nvSpPr>
          <p:cNvPr id="2" name="Title 1"/>
          <p:cNvSpPr>
            <a:spLocks noGrp="1"/>
          </p:cNvSpPr>
          <p:nvPr>
            <p:ph type="title"/>
          </p:nvPr>
        </p:nvSpPr>
        <p:spPr>
          <a:xfrm>
            <a:off x="453370" y="3913753"/>
            <a:ext cx="8314111" cy="2621518"/>
          </a:xfrm>
        </p:spPr>
        <p:txBody>
          <a:bodyPr anchor="t"/>
          <a:lstStyle>
            <a:lvl1pPr algn="l">
              <a:defRPr lang="en-US" sz="3200" kern="1200" dirty="0" smtClean="0">
                <a:solidFill>
                  <a:srgbClr val="545454"/>
                </a:solidFill>
                <a:latin typeface="+mn-lt"/>
                <a:ea typeface="+mj-ea"/>
                <a:cs typeface="Helvetica Neue"/>
              </a:defRPr>
            </a:lvl1pPr>
          </a:lstStyle>
          <a:p>
            <a:r>
              <a:rPr lang="en-US" dirty="0"/>
              <a:t>Click to edit Master title style</a:t>
            </a:r>
          </a:p>
        </p:txBody>
      </p:sp>
    </p:spTree>
    <p:extLst>
      <p:ext uri="{BB962C8B-B14F-4D97-AF65-F5344CB8AC3E}">
        <p14:creationId xmlns:p14="http://schemas.microsoft.com/office/powerpoint/2010/main" val="90365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ection Header - Option 2">
    <p:spTree>
      <p:nvGrpSpPr>
        <p:cNvPr id="1" name=""/>
        <p:cNvGrpSpPr/>
        <p:nvPr/>
      </p:nvGrpSpPr>
      <p:grpSpPr>
        <a:xfrm>
          <a:off x="0" y="0"/>
          <a:ext cx="0" cy="0"/>
          <a:chOff x="0" y="0"/>
          <a:chExt cx="0" cy="0"/>
        </a:xfrm>
      </p:grpSpPr>
      <p:grpSp>
        <p:nvGrpSpPr>
          <p:cNvPr id="6" name="Group 5"/>
          <p:cNvGrpSpPr/>
          <p:nvPr userDrawn="1"/>
        </p:nvGrpSpPr>
        <p:grpSpPr>
          <a:xfrm>
            <a:off x="-9441" y="0"/>
            <a:ext cx="9162882" cy="6858000"/>
            <a:chOff x="-9441" y="0"/>
            <a:chExt cx="9162882" cy="685800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41" y="0"/>
              <a:ext cx="9162882" cy="6858000"/>
            </a:xfrm>
            <a:prstGeom prst="rect">
              <a:avLst/>
            </a:prstGeom>
          </p:spPr>
        </p:pic>
        <p:sp>
          <p:nvSpPr>
            <p:cNvPr id="8" name="Rectangle 7"/>
            <p:cNvSpPr/>
            <p:nvPr/>
          </p:nvSpPr>
          <p:spPr>
            <a:xfrm>
              <a:off x="-1" y="3734434"/>
              <a:ext cx="6876816" cy="1417485"/>
            </a:xfrm>
            <a:prstGeom prst="rect">
              <a:avLst/>
            </a:prstGeom>
            <a:solidFill>
              <a:srgbClr val="116CA8">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900" dirty="0">
                <a:latin typeface="+mn-lt"/>
              </a:endParaRPr>
            </a:p>
          </p:txBody>
        </p:sp>
      </p:grpSp>
      <p:sp>
        <p:nvSpPr>
          <p:cNvPr id="2" name="Title 1"/>
          <p:cNvSpPr>
            <a:spLocks noGrp="1"/>
          </p:cNvSpPr>
          <p:nvPr>
            <p:ph type="title"/>
          </p:nvPr>
        </p:nvSpPr>
        <p:spPr>
          <a:xfrm>
            <a:off x="94129" y="3871676"/>
            <a:ext cx="6777318" cy="1143000"/>
          </a:xfrm>
        </p:spPr>
        <p:txBody>
          <a:bodyPr>
            <a:normAutofit/>
          </a:bodyPr>
          <a:lstStyle>
            <a:lvl1pPr algn="l">
              <a:defRPr sz="400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335861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B22CB-5A8F-A645-9F1B-055478FF4CA5}" type="slidenum">
              <a:rPr lang="en-US" smtClean="0"/>
              <a:t>‹#›</a:t>
            </a:fld>
            <a:endParaRPr lang="en-US"/>
          </a:p>
        </p:txBody>
      </p:sp>
    </p:spTree>
    <p:extLst>
      <p:ext uri="{BB962C8B-B14F-4D97-AF65-F5344CB8AC3E}">
        <p14:creationId xmlns:p14="http://schemas.microsoft.com/office/powerpoint/2010/main" val="3848908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9" r:id="rId4"/>
    <p:sldLayoutId id="2147483670" r:id="rId5"/>
    <p:sldLayoutId id="2147483671" r:id="rId6"/>
    <p:sldLayoutId id="2147483672" r:id="rId7"/>
    <p:sldLayoutId id="2147483651" r:id="rId8"/>
    <p:sldLayoutId id="2147483654" r:id="rId9"/>
    <p:sldLayoutId id="2147483666" r:id="rId10"/>
    <p:sldLayoutId id="2147483667" r:id="rId11"/>
    <p:sldLayoutId id="2147483668" r:id="rId12"/>
    <p:sldLayoutId id="2147483661" r:id="rId13"/>
    <p:sldLayoutId id="2147483662" r:id="rId14"/>
    <p:sldLayoutId id="2147483655"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9.tiff"/><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50190" y="1614042"/>
            <a:ext cx="5043616" cy="5043616"/>
            <a:chOff x="2041697" y="1417638"/>
            <a:chExt cx="5043616" cy="5043616"/>
          </a:xfrm>
        </p:grpSpPr>
        <p:sp>
          <p:nvSpPr>
            <p:cNvPr id="3" name="Oval 2"/>
            <p:cNvSpPr/>
            <p:nvPr/>
          </p:nvSpPr>
          <p:spPr>
            <a:xfrm>
              <a:off x="2041697" y="1417638"/>
              <a:ext cx="5043616" cy="504361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71850" y="1507024"/>
              <a:ext cx="2400300" cy="532470"/>
            </a:xfrm>
            <a:prstGeom prst="rect">
              <a:avLst/>
            </a:prstGeom>
          </p:spPr>
          <p:txBody>
            <a:bodyPr wrap="square">
              <a:noAutofit/>
            </a:bodyPr>
            <a:lstStyle/>
            <a:p>
              <a:pPr lvl="0" algn="ctr"/>
              <a:r>
                <a:rPr lang="en-US" sz="1400" dirty="0">
                  <a:solidFill>
                    <a:prstClr val="white"/>
                  </a:solidFill>
                  <a:effectLst>
                    <a:outerShdw blurRad="50800" dist="38100" dir="2700000" algn="tl" rotWithShape="0">
                      <a:prstClr val="black">
                        <a:alpha val="40000"/>
                      </a:prstClr>
                    </a:outerShdw>
                  </a:effectLst>
                  <a:latin typeface="Franklin Gothic Book" pitchFamily="34" charset="0"/>
                </a:rPr>
                <a:t>Group of educators advocating for ELs in the district</a:t>
              </a:r>
            </a:p>
          </p:txBody>
        </p:sp>
      </p:grpSp>
      <p:grpSp>
        <p:nvGrpSpPr>
          <p:cNvPr id="17" name="Group 16"/>
          <p:cNvGrpSpPr/>
          <p:nvPr/>
        </p:nvGrpSpPr>
        <p:grpSpPr>
          <a:xfrm>
            <a:off x="2524125" y="2554425"/>
            <a:ext cx="4095750" cy="4095750"/>
            <a:chOff x="2524125" y="2330493"/>
            <a:chExt cx="4095750" cy="4095750"/>
          </a:xfrm>
        </p:grpSpPr>
        <p:sp>
          <p:nvSpPr>
            <p:cNvPr id="6" name="Oval 5"/>
            <p:cNvSpPr/>
            <p:nvPr/>
          </p:nvSpPr>
          <p:spPr>
            <a:xfrm>
              <a:off x="2524125" y="2330493"/>
              <a:ext cx="4095750" cy="409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71850" y="2509566"/>
              <a:ext cx="2400300" cy="609600"/>
            </a:xfrm>
            <a:prstGeom prst="rect">
              <a:avLst/>
            </a:prstGeom>
          </p:spPr>
          <p:txBody>
            <a:bodyPr wrap="square">
              <a:noAutofit/>
            </a:bodyPr>
            <a:lstStyle/>
            <a:p>
              <a:pPr lvl="0" algn="ctr"/>
              <a:r>
                <a:rPr lang="en-US" sz="1400" dirty="0">
                  <a:solidFill>
                    <a:prstClr val="white"/>
                  </a:solidFill>
                  <a:effectLst>
                    <a:outerShdw blurRad="50800" dist="38100" dir="2700000" algn="tl" rotWithShape="0">
                      <a:prstClr val="black">
                        <a:alpha val="40000"/>
                      </a:prstClr>
                    </a:outerShdw>
                  </a:effectLst>
                  <a:latin typeface="Franklin Gothic Book" pitchFamily="34" charset="0"/>
                </a:rPr>
                <a:t>Group of educators advocating for ELs in the school</a:t>
              </a:r>
            </a:p>
          </p:txBody>
        </p:sp>
      </p:grpSp>
      <p:grpSp>
        <p:nvGrpSpPr>
          <p:cNvPr id="16" name="Group 15"/>
          <p:cNvGrpSpPr/>
          <p:nvPr/>
        </p:nvGrpSpPr>
        <p:grpSpPr>
          <a:xfrm>
            <a:off x="2941571" y="3424332"/>
            <a:ext cx="3260854" cy="3260854"/>
            <a:chOff x="2941571" y="3200400"/>
            <a:chExt cx="3260854" cy="3260854"/>
          </a:xfrm>
        </p:grpSpPr>
        <p:sp>
          <p:nvSpPr>
            <p:cNvPr id="7" name="Oval 6"/>
            <p:cNvSpPr/>
            <p:nvPr/>
          </p:nvSpPr>
          <p:spPr>
            <a:xfrm>
              <a:off x="2941571" y="3200400"/>
              <a:ext cx="3260854" cy="326085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71848" y="3555486"/>
              <a:ext cx="2400300" cy="772068"/>
            </a:xfrm>
            <a:prstGeom prst="rect">
              <a:avLst/>
            </a:prstGeom>
          </p:spPr>
          <p:txBody>
            <a:bodyPr wrap="square">
              <a:noAutofit/>
            </a:bodyPr>
            <a:lstStyle/>
            <a:p>
              <a:pPr lvl="0" algn="ctr"/>
              <a:r>
                <a:rPr lang="en-US" sz="1400" dirty="0">
                  <a:solidFill>
                    <a:prstClr val="white"/>
                  </a:solidFill>
                  <a:effectLst>
                    <a:outerShdw blurRad="50800" dist="38100" dir="2700000" algn="tl" rotWithShape="0">
                      <a:prstClr val="black">
                        <a:alpha val="40000"/>
                      </a:prstClr>
                    </a:outerShdw>
                  </a:effectLst>
                  <a:latin typeface="Franklin Gothic Book" pitchFamily="34" charset="0"/>
                </a:rPr>
                <a:t>Same teacher advocating for ELs and teachers outside his or her classroom</a:t>
              </a:r>
            </a:p>
          </p:txBody>
        </p:sp>
      </p:grpSp>
      <p:sp>
        <p:nvSpPr>
          <p:cNvPr id="4" name="Slide Number Placeholder 3"/>
          <p:cNvSpPr>
            <a:spLocks noGrp="1"/>
          </p:cNvSpPr>
          <p:nvPr>
            <p:ph type="sldNum" sz="quarter" idx="13"/>
          </p:nvPr>
        </p:nvSpPr>
        <p:spPr>
          <a:prstGeom prst="rect">
            <a:avLst/>
          </a:prstGeom>
        </p:spPr>
        <p:txBody>
          <a:bodyPr/>
          <a:lstStyle/>
          <a:p>
            <a:fld id="{E56786DD-65B3-485A-9860-A21932A0261C}" type="slidenum">
              <a:rPr lang="en-US" smtClean="0"/>
              <a:t>1</a:t>
            </a:fld>
            <a:endParaRPr lang="en-US"/>
          </a:p>
        </p:txBody>
      </p:sp>
      <p:sp>
        <p:nvSpPr>
          <p:cNvPr id="22" name="Text Placeholder 21"/>
          <p:cNvSpPr>
            <a:spLocks noGrp="1"/>
          </p:cNvSpPr>
          <p:nvPr>
            <p:ph type="body" sz="quarter" idx="15"/>
          </p:nvPr>
        </p:nvSpPr>
        <p:spPr/>
        <p:txBody>
          <a:bodyPr/>
          <a:lstStyle/>
          <a:p>
            <a:r>
              <a:rPr lang="en-US" dirty="0" err="1">
                <a:solidFill>
                  <a:schemeClr val="tx1">
                    <a:lumMod val="75000"/>
                    <a:lumOff val="25000"/>
                  </a:schemeClr>
                </a:solidFill>
              </a:rPr>
              <a:t>Staehr</a:t>
            </a:r>
            <a:r>
              <a:rPr lang="en-US" dirty="0">
                <a:solidFill>
                  <a:schemeClr val="tx1">
                    <a:lumMod val="75000"/>
                    <a:lumOff val="25000"/>
                  </a:schemeClr>
                </a:solidFill>
              </a:rPr>
              <a:t> </a:t>
            </a:r>
            <a:r>
              <a:rPr lang="en-US" dirty="0" err="1">
                <a:solidFill>
                  <a:schemeClr val="tx1">
                    <a:lumMod val="75000"/>
                    <a:lumOff val="25000"/>
                  </a:schemeClr>
                </a:solidFill>
              </a:rPr>
              <a:t>Fenner</a:t>
            </a:r>
            <a:r>
              <a:rPr lang="en-US" dirty="0">
                <a:solidFill>
                  <a:schemeClr val="tx1">
                    <a:lumMod val="75000"/>
                    <a:lumOff val="25000"/>
                  </a:schemeClr>
                </a:solidFill>
              </a:rPr>
              <a:t>, 2014</a:t>
            </a:r>
          </a:p>
          <a:p>
            <a:endParaRPr lang="en-US" dirty="0"/>
          </a:p>
        </p:txBody>
      </p:sp>
      <p:sp>
        <p:nvSpPr>
          <p:cNvPr id="2" name="Title 1"/>
          <p:cNvSpPr>
            <a:spLocks noGrp="1"/>
          </p:cNvSpPr>
          <p:nvPr>
            <p:ph type="title"/>
          </p:nvPr>
        </p:nvSpPr>
        <p:spPr/>
        <p:txBody>
          <a:bodyPr>
            <a:normAutofit/>
          </a:bodyPr>
          <a:lstStyle/>
          <a:p>
            <a:r>
              <a:rPr lang="en-US" dirty="0"/>
              <a:t>EL Advocacy Ripple Effect</a:t>
            </a:r>
          </a:p>
        </p:txBody>
      </p:sp>
      <p:grpSp>
        <p:nvGrpSpPr>
          <p:cNvPr id="15" name="Group 14"/>
          <p:cNvGrpSpPr/>
          <p:nvPr/>
        </p:nvGrpSpPr>
        <p:grpSpPr>
          <a:xfrm>
            <a:off x="3505150" y="4551486"/>
            <a:ext cx="2133699" cy="2133699"/>
            <a:chOff x="3505150" y="4327554"/>
            <a:chExt cx="2133699" cy="2133699"/>
          </a:xfrm>
        </p:grpSpPr>
        <p:sp>
          <p:nvSpPr>
            <p:cNvPr id="8" name="Oval 7"/>
            <p:cNvSpPr/>
            <p:nvPr/>
          </p:nvSpPr>
          <p:spPr>
            <a:xfrm>
              <a:off x="3505150" y="4327554"/>
              <a:ext cx="2133699" cy="213369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43300" y="4942932"/>
              <a:ext cx="2057400" cy="772068"/>
            </a:xfrm>
            <a:prstGeom prst="rect">
              <a:avLst/>
            </a:prstGeom>
          </p:spPr>
          <p:txBody>
            <a:bodyPr wrap="square">
              <a:noAutofit/>
            </a:bodyPr>
            <a:lstStyle/>
            <a:p>
              <a:pPr lvl="0" algn="ctr"/>
              <a:r>
                <a:rPr lang="en-US" sz="1400" dirty="0">
                  <a:solidFill>
                    <a:prstClr val="white"/>
                  </a:solidFill>
                  <a:effectLst>
                    <a:outerShdw blurRad="50800" dist="38100" dir="2700000" algn="tl" rotWithShape="0">
                      <a:prstClr val="black">
                        <a:alpha val="40000"/>
                      </a:prstClr>
                    </a:outerShdw>
                  </a:effectLst>
                  <a:latin typeface="Franklin Gothic Book" pitchFamily="34" charset="0"/>
                </a:rPr>
                <a:t>One teacher advocating for ELs in his or her classroom</a:t>
              </a:r>
            </a:p>
          </p:txBody>
        </p:sp>
      </p:grpSp>
    </p:spTree>
    <p:extLst>
      <p:ext uri="{BB962C8B-B14F-4D97-AF65-F5344CB8AC3E}">
        <p14:creationId xmlns:p14="http://schemas.microsoft.com/office/powerpoint/2010/main" val="25804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Effect transition="in" filter="fade">
                                      <p:cBhvr>
                                        <p:cTn id="21" dur="1000"/>
                                        <p:tgtEl>
                                          <p:spTgt spid="1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78E2C8-B09A-4362-AF78-C25B5A98BC60}"/>
              </a:ext>
            </a:extLst>
          </p:cNvPr>
          <p:cNvSpPr>
            <a:spLocks noGrp="1"/>
          </p:cNvSpPr>
          <p:nvPr>
            <p:ph type="sldNum" sz="quarter" idx="13"/>
          </p:nvPr>
        </p:nvSpPr>
        <p:spPr/>
        <p:txBody>
          <a:bodyPr/>
          <a:lstStyle/>
          <a:p>
            <a:fld id="{AC0B22CB-5A8F-A645-9F1B-055478FF4CA5}" type="slidenum">
              <a:rPr lang="en-US" smtClean="0"/>
              <a:t>10</a:t>
            </a:fld>
            <a:endParaRPr lang="en-US" dirty="0"/>
          </a:p>
        </p:txBody>
      </p:sp>
      <p:sp>
        <p:nvSpPr>
          <p:cNvPr id="4" name="Text Placeholder 3">
            <a:extLst>
              <a:ext uri="{FF2B5EF4-FFF2-40B4-BE49-F238E27FC236}">
                <a16:creationId xmlns:a16="http://schemas.microsoft.com/office/drawing/2014/main" id="{47422B56-92AF-46A5-A0CC-D72D4190912D}"/>
              </a:ext>
            </a:extLst>
          </p:cNvPr>
          <p:cNvSpPr>
            <a:spLocks noGrp="1"/>
          </p:cNvSpPr>
          <p:nvPr>
            <p:ph type="body" sz="quarter" idx="14"/>
          </p:nvPr>
        </p:nvSpPr>
        <p:spPr/>
        <p:txBody>
          <a:bodyPr/>
          <a:lstStyle/>
          <a:p>
            <a:r>
              <a:rPr lang="en-US" dirty="0" err="1"/>
              <a:t>Staehr</a:t>
            </a:r>
            <a:r>
              <a:rPr lang="en-US" dirty="0"/>
              <a:t> </a:t>
            </a:r>
            <a:r>
              <a:rPr lang="en-US" dirty="0" err="1"/>
              <a:t>Fenner</a:t>
            </a:r>
            <a:r>
              <a:rPr lang="en-US" dirty="0"/>
              <a:t> &amp; Snyder, 2017, p. 74</a:t>
            </a:r>
          </a:p>
        </p:txBody>
      </p:sp>
      <p:sp>
        <p:nvSpPr>
          <p:cNvPr id="5" name="Title 4">
            <a:extLst>
              <a:ext uri="{FF2B5EF4-FFF2-40B4-BE49-F238E27FC236}">
                <a16:creationId xmlns:a16="http://schemas.microsoft.com/office/drawing/2014/main" id="{7A89CEA5-5334-497C-A6D3-2EB7A001DEB3}"/>
              </a:ext>
            </a:extLst>
          </p:cNvPr>
          <p:cNvSpPr>
            <a:spLocks noGrp="1"/>
          </p:cNvSpPr>
          <p:nvPr>
            <p:ph type="title"/>
          </p:nvPr>
        </p:nvSpPr>
        <p:spPr>
          <a:xfrm>
            <a:off x="1658203" y="231237"/>
            <a:ext cx="7485797" cy="913879"/>
          </a:xfrm>
        </p:spPr>
        <p:txBody>
          <a:bodyPr>
            <a:normAutofit fontScale="90000"/>
          </a:bodyPr>
          <a:lstStyle/>
          <a:p>
            <a:r>
              <a:rPr lang="en-US" dirty="0"/>
              <a:t>1. </a:t>
            </a:r>
            <a:r>
              <a:rPr lang="en-US" dirty="0" err="1"/>
              <a:t>Scaffolded</a:t>
            </a:r>
            <a:r>
              <a:rPr lang="en-US" dirty="0"/>
              <a:t> Lesson Planning Checklist</a:t>
            </a:r>
          </a:p>
        </p:txBody>
      </p:sp>
      <p:pic>
        <p:nvPicPr>
          <p:cNvPr id="2" name="Picture 1"/>
          <p:cNvPicPr>
            <a:picLocks noChangeAspect="1"/>
          </p:cNvPicPr>
          <p:nvPr/>
        </p:nvPicPr>
        <p:blipFill>
          <a:blip r:embed="rId3"/>
          <a:stretch>
            <a:fillRect/>
          </a:stretch>
        </p:blipFill>
        <p:spPr>
          <a:xfrm>
            <a:off x="1269099" y="1455862"/>
            <a:ext cx="6108650" cy="4589742"/>
          </a:xfrm>
          <a:prstGeom prst="rect">
            <a:avLst/>
          </a:prstGeom>
        </p:spPr>
      </p:pic>
      <p:pic>
        <p:nvPicPr>
          <p:cNvPr id="7" name="Picture 6">
            <a:extLst>
              <a:ext uri="{FF2B5EF4-FFF2-40B4-BE49-F238E27FC236}">
                <a16:creationId xmlns:a16="http://schemas.microsoft.com/office/drawing/2014/main" id="{3F5C2BA9-D3A2-FB41-9428-F93516345D99}"/>
              </a:ext>
            </a:extLst>
          </p:cNvPr>
          <p:cNvPicPr>
            <a:picLocks noChangeAspect="1"/>
          </p:cNvPicPr>
          <p:nvPr/>
        </p:nvPicPr>
        <p:blipFill>
          <a:blip r:embed="rId4"/>
          <a:stretch>
            <a:fillRect/>
          </a:stretch>
        </p:blipFill>
        <p:spPr>
          <a:xfrm>
            <a:off x="8247586" y="5700592"/>
            <a:ext cx="707622" cy="754176"/>
          </a:xfrm>
          <a:prstGeom prst="rect">
            <a:avLst/>
          </a:prstGeom>
        </p:spPr>
      </p:pic>
    </p:spTree>
    <p:extLst>
      <p:ext uri="{BB962C8B-B14F-4D97-AF65-F5344CB8AC3E}">
        <p14:creationId xmlns:p14="http://schemas.microsoft.com/office/powerpoint/2010/main" val="370676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D2635-9011-49C7-976C-3533EB08ABED}"/>
              </a:ext>
            </a:extLst>
          </p:cNvPr>
          <p:cNvSpPr>
            <a:spLocks noGrp="1"/>
          </p:cNvSpPr>
          <p:nvPr>
            <p:ph type="sldNum" sz="quarter" idx="13"/>
          </p:nvPr>
        </p:nvSpPr>
        <p:spPr/>
        <p:txBody>
          <a:bodyPr/>
          <a:lstStyle/>
          <a:p>
            <a:fld id="{AC0B22CB-5A8F-A645-9F1B-055478FF4CA5}" type="slidenum">
              <a:rPr lang="en-US" smtClean="0"/>
              <a:t>11</a:t>
            </a:fld>
            <a:endParaRPr lang="en-US"/>
          </a:p>
        </p:txBody>
      </p:sp>
      <p:sp>
        <p:nvSpPr>
          <p:cNvPr id="4" name="Text Placeholder 3">
            <a:extLst>
              <a:ext uri="{FF2B5EF4-FFF2-40B4-BE49-F238E27FC236}">
                <a16:creationId xmlns:a16="http://schemas.microsoft.com/office/drawing/2014/main" id="{F83EDDD0-D822-4D3C-8766-7B6EC8733857}"/>
              </a:ext>
            </a:extLst>
          </p:cNvPr>
          <p:cNvSpPr>
            <a:spLocks noGrp="1"/>
          </p:cNvSpPr>
          <p:nvPr>
            <p:ph type="body" sz="quarter" idx="15"/>
          </p:nvPr>
        </p:nvSpPr>
        <p:spPr/>
        <p:txBody>
          <a:bodyPr/>
          <a:lstStyle/>
          <a:p>
            <a:r>
              <a:rPr lang="en-US" dirty="0"/>
              <a:t>Staehr Fenner &amp; Snyder, 2017, p. 72</a:t>
            </a:r>
          </a:p>
        </p:txBody>
      </p:sp>
      <p:sp>
        <p:nvSpPr>
          <p:cNvPr id="5" name="Title 4">
            <a:extLst>
              <a:ext uri="{FF2B5EF4-FFF2-40B4-BE49-F238E27FC236}">
                <a16:creationId xmlns:a16="http://schemas.microsoft.com/office/drawing/2014/main" id="{884AB557-DE23-4F68-A1FF-0A2434A8A1B7}"/>
              </a:ext>
            </a:extLst>
          </p:cNvPr>
          <p:cNvSpPr>
            <a:spLocks noGrp="1"/>
          </p:cNvSpPr>
          <p:nvPr>
            <p:ph type="title"/>
          </p:nvPr>
        </p:nvSpPr>
        <p:spPr>
          <a:xfrm>
            <a:off x="2084832" y="164592"/>
            <a:ext cx="7589254" cy="851662"/>
          </a:xfrm>
        </p:spPr>
        <p:txBody>
          <a:bodyPr>
            <a:normAutofit/>
          </a:bodyPr>
          <a:lstStyle/>
          <a:p>
            <a:r>
              <a:rPr lang="en-US" dirty="0"/>
              <a:t>1. Scaffolds By Proficiency Level</a:t>
            </a:r>
          </a:p>
        </p:txBody>
      </p:sp>
      <p:pic>
        <p:nvPicPr>
          <p:cNvPr id="11" name="Picture 10"/>
          <p:cNvPicPr>
            <a:picLocks noChangeAspect="1"/>
          </p:cNvPicPr>
          <p:nvPr/>
        </p:nvPicPr>
        <p:blipFill>
          <a:blip r:embed="rId3"/>
          <a:stretch>
            <a:fillRect/>
          </a:stretch>
        </p:blipFill>
        <p:spPr>
          <a:xfrm>
            <a:off x="344594" y="1627546"/>
            <a:ext cx="8113606" cy="4213350"/>
          </a:xfrm>
          <a:prstGeom prst="rect">
            <a:avLst/>
          </a:prstGeom>
        </p:spPr>
      </p:pic>
      <p:pic>
        <p:nvPicPr>
          <p:cNvPr id="7" name="Picture 6">
            <a:extLst>
              <a:ext uri="{FF2B5EF4-FFF2-40B4-BE49-F238E27FC236}">
                <a16:creationId xmlns:a16="http://schemas.microsoft.com/office/drawing/2014/main" id="{3F5C2BA9-D3A2-FB41-9428-F93516345D99}"/>
              </a:ext>
            </a:extLst>
          </p:cNvPr>
          <p:cNvPicPr>
            <a:picLocks noChangeAspect="1"/>
          </p:cNvPicPr>
          <p:nvPr/>
        </p:nvPicPr>
        <p:blipFill>
          <a:blip r:embed="rId4"/>
          <a:stretch>
            <a:fillRect/>
          </a:stretch>
        </p:blipFill>
        <p:spPr>
          <a:xfrm>
            <a:off x="8247586" y="5700592"/>
            <a:ext cx="707622" cy="754176"/>
          </a:xfrm>
          <a:prstGeom prst="rect">
            <a:avLst/>
          </a:prstGeom>
        </p:spPr>
      </p:pic>
    </p:spTree>
    <p:extLst>
      <p:ext uri="{BB962C8B-B14F-4D97-AF65-F5344CB8AC3E}">
        <p14:creationId xmlns:p14="http://schemas.microsoft.com/office/powerpoint/2010/main" val="364728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12</a:t>
            </a:fld>
            <a:endParaRPr lang="en-US" dirty="0"/>
          </a:p>
        </p:txBody>
      </p:sp>
      <p:sp>
        <p:nvSpPr>
          <p:cNvPr id="5" name="Text Placeholder 4"/>
          <p:cNvSpPr>
            <a:spLocks noGrp="1"/>
          </p:cNvSpPr>
          <p:nvPr>
            <p:ph type="body" sz="quarter" idx="14"/>
          </p:nvPr>
        </p:nvSpPr>
        <p:spPr/>
        <p:txBody>
          <a:bodyPr>
            <a:normAutofit/>
          </a:bodyPr>
          <a:lstStyle/>
          <a:p>
            <a:r>
              <a:rPr lang="en-US" dirty="0"/>
              <a:t>U.S. Department of Education, 2017</a:t>
            </a:r>
          </a:p>
        </p:txBody>
      </p:sp>
      <p:sp>
        <p:nvSpPr>
          <p:cNvPr id="6" name="Title 5"/>
          <p:cNvSpPr>
            <a:spLocks noGrp="1"/>
          </p:cNvSpPr>
          <p:nvPr>
            <p:ph type="title"/>
          </p:nvPr>
        </p:nvSpPr>
        <p:spPr/>
        <p:txBody>
          <a:bodyPr>
            <a:normAutofit/>
          </a:bodyPr>
          <a:lstStyle/>
          <a:p>
            <a:r>
              <a:rPr lang="en-US" dirty="0"/>
              <a:t>2. Support for Newcomer ELs</a:t>
            </a:r>
          </a:p>
        </p:txBody>
      </p:sp>
      <p:sp>
        <p:nvSpPr>
          <p:cNvPr id="11" name="TextBox 10">
            <a:extLst>
              <a:ext uri="{FF2B5EF4-FFF2-40B4-BE49-F238E27FC236}">
                <a16:creationId xmlns:a16="http://schemas.microsoft.com/office/drawing/2014/main" id="{7588BF46-5915-48EA-847E-D17465BFEE21}"/>
              </a:ext>
            </a:extLst>
          </p:cNvPr>
          <p:cNvSpPr txBox="1"/>
          <p:nvPr/>
        </p:nvSpPr>
        <p:spPr>
          <a:xfrm>
            <a:off x="164684" y="1729409"/>
            <a:ext cx="4480467" cy="3293209"/>
          </a:xfrm>
          <a:prstGeom prst="rect">
            <a:avLst/>
          </a:prstGeom>
          <a:noFill/>
        </p:spPr>
        <p:txBody>
          <a:bodyPr wrap="square" rtlCol="0">
            <a:spAutoFit/>
          </a:bodyPr>
          <a:lstStyle/>
          <a:p>
            <a:pPr marL="457200" indent="-457200">
              <a:buFont typeface="+mj-lt"/>
              <a:buAutoNum type="arabicPeriod"/>
            </a:pPr>
            <a:r>
              <a:rPr lang="en-US" sz="2600" dirty="0">
                <a:solidFill>
                  <a:srgbClr val="545454"/>
                </a:solidFill>
              </a:rPr>
              <a:t>Who are newcomers</a:t>
            </a:r>
          </a:p>
          <a:p>
            <a:pPr marL="457200" indent="-457200">
              <a:buFont typeface="+mj-lt"/>
              <a:buAutoNum type="arabicPeriod"/>
            </a:pPr>
            <a:r>
              <a:rPr lang="en-US" sz="2600" dirty="0">
                <a:solidFill>
                  <a:srgbClr val="545454"/>
                </a:solidFill>
              </a:rPr>
              <a:t>Welcoming newcomers</a:t>
            </a:r>
          </a:p>
          <a:p>
            <a:pPr marL="457200" indent="-457200">
              <a:buFont typeface="+mj-lt"/>
              <a:buAutoNum type="arabicPeriod"/>
            </a:pPr>
            <a:r>
              <a:rPr lang="en-US" sz="2600" dirty="0">
                <a:solidFill>
                  <a:srgbClr val="545454"/>
                </a:solidFill>
              </a:rPr>
              <a:t>High-quality instruction for newcomers</a:t>
            </a:r>
          </a:p>
          <a:p>
            <a:pPr marL="457200" indent="-457200">
              <a:buFont typeface="+mj-lt"/>
              <a:buAutoNum type="arabicPeriod"/>
            </a:pPr>
            <a:r>
              <a:rPr lang="en-US" sz="2600" dirty="0">
                <a:solidFill>
                  <a:srgbClr val="545454"/>
                </a:solidFill>
              </a:rPr>
              <a:t>Supporting newcomers’ socio-emotional needs </a:t>
            </a:r>
          </a:p>
          <a:p>
            <a:pPr marL="457200" indent="-457200">
              <a:buFont typeface="+mj-lt"/>
              <a:buAutoNum type="arabicPeriod"/>
            </a:pPr>
            <a:r>
              <a:rPr lang="en-US" sz="2600" dirty="0">
                <a:solidFill>
                  <a:srgbClr val="545454"/>
                </a:solidFill>
              </a:rPr>
              <a:t>Establishing partnerships with families</a:t>
            </a:r>
          </a:p>
        </p:txBody>
      </p:sp>
      <p:pic>
        <p:nvPicPr>
          <p:cNvPr id="4" name="Picture 3"/>
          <p:cNvPicPr>
            <a:picLocks noChangeAspect="1"/>
          </p:cNvPicPr>
          <p:nvPr/>
        </p:nvPicPr>
        <p:blipFill>
          <a:blip r:embed="rId3"/>
          <a:stretch>
            <a:fillRect/>
          </a:stretch>
        </p:blipFill>
        <p:spPr>
          <a:xfrm>
            <a:off x="5190227" y="1729409"/>
            <a:ext cx="3381969" cy="4278584"/>
          </a:xfrm>
          <a:prstGeom prst="rect">
            <a:avLst/>
          </a:prstGeom>
        </p:spPr>
      </p:pic>
      <p:pic>
        <p:nvPicPr>
          <p:cNvPr id="8" name="Picture 7">
            <a:extLst>
              <a:ext uri="{FF2B5EF4-FFF2-40B4-BE49-F238E27FC236}">
                <a16:creationId xmlns:a16="http://schemas.microsoft.com/office/drawing/2014/main" id="{2A9812AC-C716-5242-8F10-25BD01750FC1}"/>
              </a:ext>
            </a:extLst>
          </p:cNvPr>
          <p:cNvPicPr>
            <a:picLocks noChangeAspect="1"/>
          </p:cNvPicPr>
          <p:nvPr/>
        </p:nvPicPr>
        <p:blipFill>
          <a:blip r:embed="rId4"/>
          <a:stretch>
            <a:fillRect/>
          </a:stretch>
        </p:blipFill>
        <p:spPr>
          <a:xfrm>
            <a:off x="8196917" y="5848179"/>
            <a:ext cx="693083" cy="520871"/>
          </a:xfrm>
          <a:prstGeom prst="rect">
            <a:avLst/>
          </a:prstGeom>
        </p:spPr>
      </p:pic>
    </p:spTree>
    <p:extLst>
      <p:ext uri="{BB962C8B-B14F-4D97-AF65-F5344CB8AC3E}">
        <p14:creationId xmlns:p14="http://schemas.microsoft.com/office/powerpoint/2010/main" val="335165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13</a:t>
            </a:fld>
            <a:endParaRPr lang="en-US"/>
          </a:p>
        </p:txBody>
      </p:sp>
      <p:pic>
        <p:nvPicPr>
          <p:cNvPr id="6" name="Content Placeholder 5"/>
          <p:cNvPicPr>
            <a:picLocks noGrp="1" noChangeAspect="1"/>
          </p:cNvPicPr>
          <p:nvPr>
            <p:ph sz="quarter" idx="14"/>
          </p:nvPr>
        </p:nvPicPr>
        <p:blipFill>
          <a:blip r:embed="rId2"/>
          <a:stretch>
            <a:fillRect/>
          </a:stretch>
        </p:blipFill>
        <p:spPr>
          <a:xfrm>
            <a:off x="555037" y="1822846"/>
            <a:ext cx="8131175" cy="2907000"/>
          </a:xfrm>
          <a:prstGeom prst="rect">
            <a:avLst/>
          </a:prstGeom>
        </p:spPr>
      </p:pic>
      <p:sp>
        <p:nvSpPr>
          <p:cNvPr id="4" name="Text Placeholder 3"/>
          <p:cNvSpPr>
            <a:spLocks noGrp="1"/>
          </p:cNvSpPr>
          <p:nvPr>
            <p:ph type="body" sz="quarter" idx="15"/>
          </p:nvPr>
        </p:nvSpPr>
        <p:spPr/>
        <p:txBody>
          <a:bodyPr/>
          <a:lstStyle/>
          <a:p>
            <a:r>
              <a:rPr lang="en-US" dirty="0" err="1"/>
              <a:t>SupportEd</a:t>
            </a:r>
            <a:r>
              <a:rPr lang="en-US" dirty="0"/>
              <a:t>, 2018</a:t>
            </a:r>
          </a:p>
        </p:txBody>
      </p:sp>
      <p:sp>
        <p:nvSpPr>
          <p:cNvPr id="5" name="Title 4"/>
          <p:cNvSpPr>
            <a:spLocks noGrp="1"/>
          </p:cNvSpPr>
          <p:nvPr>
            <p:ph type="title"/>
          </p:nvPr>
        </p:nvSpPr>
        <p:spPr/>
        <p:txBody>
          <a:bodyPr/>
          <a:lstStyle/>
          <a:p>
            <a:r>
              <a:rPr lang="en-US" dirty="0"/>
              <a:t>2. ELs’ Pathways to Graduation</a:t>
            </a:r>
          </a:p>
        </p:txBody>
      </p:sp>
      <p:pic>
        <p:nvPicPr>
          <p:cNvPr id="8" name="Picture 7">
            <a:extLst>
              <a:ext uri="{FF2B5EF4-FFF2-40B4-BE49-F238E27FC236}">
                <a16:creationId xmlns:a16="http://schemas.microsoft.com/office/drawing/2014/main" id="{3F5C2BA9-D3A2-FB41-9428-F93516345D99}"/>
              </a:ext>
            </a:extLst>
          </p:cNvPr>
          <p:cNvPicPr>
            <a:picLocks noChangeAspect="1"/>
          </p:cNvPicPr>
          <p:nvPr/>
        </p:nvPicPr>
        <p:blipFill>
          <a:blip r:embed="rId3"/>
          <a:stretch>
            <a:fillRect/>
          </a:stretch>
        </p:blipFill>
        <p:spPr>
          <a:xfrm>
            <a:off x="8247586" y="5700592"/>
            <a:ext cx="707622" cy="754176"/>
          </a:xfrm>
          <a:prstGeom prst="rect">
            <a:avLst/>
          </a:prstGeom>
        </p:spPr>
      </p:pic>
    </p:spTree>
    <p:extLst>
      <p:ext uri="{BB962C8B-B14F-4D97-AF65-F5344CB8AC3E}">
        <p14:creationId xmlns:p14="http://schemas.microsoft.com/office/powerpoint/2010/main" val="116833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E54519-D82E-47E2-A827-04AF4616F3FA}"/>
              </a:ext>
            </a:extLst>
          </p:cNvPr>
          <p:cNvSpPr>
            <a:spLocks noGrp="1"/>
          </p:cNvSpPr>
          <p:nvPr>
            <p:ph type="sldNum" sz="quarter" idx="13"/>
          </p:nvPr>
        </p:nvSpPr>
        <p:spPr/>
        <p:txBody>
          <a:bodyPr/>
          <a:lstStyle/>
          <a:p>
            <a:fld id="{AC0B22CB-5A8F-A645-9F1B-055478FF4CA5}" type="slidenum">
              <a:rPr lang="en-US" smtClean="0"/>
              <a:t>14</a:t>
            </a:fld>
            <a:endParaRPr lang="en-US" dirty="0"/>
          </a:p>
        </p:txBody>
      </p:sp>
      <p:sp>
        <p:nvSpPr>
          <p:cNvPr id="4" name="Text Placeholder 3">
            <a:extLst>
              <a:ext uri="{FF2B5EF4-FFF2-40B4-BE49-F238E27FC236}">
                <a16:creationId xmlns:a16="http://schemas.microsoft.com/office/drawing/2014/main" id="{1A148B90-69A2-4861-8A61-0996E24A238C}"/>
              </a:ext>
            </a:extLst>
          </p:cNvPr>
          <p:cNvSpPr>
            <a:spLocks noGrp="1"/>
          </p:cNvSpPr>
          <p:nvPr>
            <p:ph type="body" sz="quarter" idx="14"/>
          </p:nvPr>
        </p:nvSpPr>
        <p:spPr/>
        <p:txBody>
          <a:bodyPr/>
          <a:lstStyle/>
          <a:p>
            <a:r>
              <a:rPr lang="en-US" dirty="0"/>
              <a:t>Adapted from Staehr Fenner, 2014</a:t>
            </a:r>
          </a:p>
        </p:txBody>
      </p:sp>
      <p:sp>
        <p:nvSpPr>
          <p:cNvPr id="5" name="Title 4">
            <a:extLst>
              <a:ext uri="{FF2B5EF4-FFF2-40B4-BE49-F238E27FC236}">
                <a16:creationId xmlns:a16="http://schemas.microsoft.com/office/drawing/2014/main" id="{9B3757CE-D348-4BED-9708-13CC463AA696}"/>
              </a:ext>
            </a:extLst>
          </p:cNvPr>
          <p:cNvSpPr>
            <a:spLocks noGrp="1"/>
          </p:cNvSpPr>
          <p:nvPr>
            <p:ph type="title"/>
          </p:nvPr>
        </p:nvSpPr>
        <p:spPr/>
        <p:txBody>
          <a:bodyPr/>
          <a:lstStyle/>
          <a:p>
            <a:r>
              <a:rPr lang="en-US" dirty="0"/>
              <a:t>3. Welcoming Environment</a:t>
            </a:r>
          </a:p>
        </p:txBody>
      </p:sp>
      <p:pic>
        <p:nvPicPr>
          <p:cNvPr id="10" name="Picture 9"/>
          <p:cNvPicPr>
            <a:picLocks noChangeAspect="1"/>
          </p:cNvPicPr>
          <p:nvPr/>
        </p:nvPicPr>
        <p:blipFill>
          <a:blip r:embed="rId3"/>
          <a:stretch>
            <a:fillRect/>
          </a:stretch>
        </p:blipFill>
        <p:spPr>
          <a:xfrm>
            <a:off x="1526267" y="1541406"/>
            <a:ext cx="5908737" cy="4814944"/>
          </a:xfrm>
          <a:prstGeom prst="rect">
            <a:avLst/>
          </a:prstGeom>
        </p:spPr>
      </p:pic>
      <p:pic>
        <p:nvPicPr>
          <p:cNvPr id="7" name="Picture 6">
            <a:extLst>
              <a:ext uri="{FF2B5EF4-FFF2-40B4-BE49-F238E27FC236}">
                <a16:creationId xmlns:a16="http://schemas.microsoft.com/office/drawing/2014/main" id="{3F5C2BA9-D3A2-FB41-9428-F93516345D99}"/>
              </a:ext>
            </a:extLst>
          </p:cNvPr>
          <p:cNvPicPr>
            <a:picLocks noChangeAspect="1"/>
          </p:cNvPicPr>
          <p:nvPr/>
        </p:nvPicPr>
        <p:blipFill>
          <a:blip r:embed="rId4"/>
          <a:stretch>
            <a:fillRect/>
          </a:stretch>
        </p:blipFill>
        <p:spPr>
          <a:xfrm>
            <a:off x="8247586" y="5700592"/>
            <a:ext cx="707622" cy="754176"/>
          </a:xfrm>
          <a:prstGeom prst="rect">
            <a:avLst/>
          </a:prstGeom>
        </p:spPr>
      </p:pic>
    </p:spTree>
    <p:extLst>
      <p:ext uri="{BB962C8B-B14F-4D97-AF65-F5344CB8AC3E}">
        <p14:creationId xmlns:p14="http://schemas.microsoft.com/office/powerpoint/2010/main" val="365281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15</a:t>
            </a:fld>
            <a:endParaRPr lang="en-US" dirty="0"/>
          </a:p>
        </p:txBody>
      </p:sp>
      <p:pic>
        <p:nvPicPr>
          <p:cNvPr id="12" name="Content Placeholder 11"/>
          <p:cNvPicPr>
            <a:picLocks noGrp="1" noChangeAspect="1"/>
          </p:cNvPicPr>
          <p:nvPr>
            <p:ph sz="quarter" idx="14"/>
          </p:nvPr>
        </p:nvPicPr>
        <p:blipFill>
          <a:blip r:embed="rId3"/>
          <a:stretch>
            <a:fillRect/>
          </a:stretch>
        </p:blipFill>
        <p:spPr>
          <a:xfrm>
            <a:off x="2637569" y="1560513"/>
            <a:ext cx="3967287" cy="4638675"/>
          </a:xfrm>
          <a:prstGeom prst="rect">
            <a:avLst/>
          </a:prstGeom>
        </p:spPr>
      </p:pic>
      <p:sp>
        <p:nvSpPr>
          <p:cNvPr id="11" name="Text Placeholder 10"/>
          <p:cNvSpPr>
            <a:spLocks noGrp="1"/>
          </p:cNvSpPr>
          <p:nvPr>
            <p:ph type="body" sz="quarter" idx="15"/>
          </p:nvPr>
        </p:nvSpPr>
        <p:spPr/>
        <p:txBody>
          <a:bodyPr/>
          <a:lstStyle/>
          <a:p>
            <a:r>
              <a:rPr lang="en-US" dirty="0" err="1"/>
              <a:t>SupportEd</a:t>
            </a:r>
            <a:r>
              <a:rPr lang="en-US" dirty="0"/>
              <a:t>, 2018</a:t>
            </a:r>
          </a:p>
        </p:txBody>
      </p:sp>
      <p:sp>
        <p:nvSpPr>
          <p:cNvPr id="6" name="Title 5"/>
          <p:cNvSpPr>
            <a:spLocks noGrp="1"/>
          </p:cNvSpPr>
          <p:nvPr>
            <p:ph type="title"/>
          </p:nvPr>
        </p:nvSpPr>
        <p:spPr/>
        <p:txBody>
          <a:bodyPr>
            <a:normAutofit fontScale="90000"/>
          </a:bodyPr>
          <a:lstStyle/>
          <a:p>
            <a:r>
              <a:rPr lang="en-US" dirty="0"/>
              <a:t>3. Barriers and Solutions to Family Engagement</a:t>
            </a:r>
          </a:p>
        </p:txBody>
      </p:sp>
      <p:pic>
        <p:nvPicPr>
          <p:cNvPr id="7" name="Picture 6">
            <a:extLst>
              <a:ext uri="{FF2B5EF4-FFF2-40B4-BE49-F238E27FC236}">
                <a16:creationId xmlns:a16="http://schemas.microsoft.com/office/drawing/2014/main" id="{3F5C2BA9-D3A2-FB41-9428-F93516345D99}"/>
              </a:ext>
            </a:extLst>
          </p:cNvPr>
          <p:cNvPicPr>
            <a:picLocks noChangeAspect="1"/>
          </p:cNvPicPr>
          <p:nvPr/>
        </p:nvPicPr>
        <p:blipFill>
          <a:blip r:embed="rId4"/>
          <a:stretch>
            <a:fillRect/>
          </a:stretch>
        </p:blipFill>
        <p:spPr>
          <a:xfrm>
            <a:off x="8247586" y="5700592"/>
            <a:ext cx="707622" cy="754176"/>
          </a:xfrm>
          <a:prstGeom prst="rect">
            <a:avLst/>
          </a:prstGeom>
        </p:spPr>
      </p:pic>
    </p:spTree>
    <p:extLst>
      <p:ext uri="{BB962C8B-B14F-4D97-AF65-F5344CB8AC3E}">
        <p14:creationId xmlns:p14="http://schemas.microsoft.com/office/powerpoint/2010/main" val="1254559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6786DD-65B3-485A-9860-A21932A0261C}" type="slidenum">
              <a:rPr lang="en-US" smtClean="0"/>
              <a:t>16</a:t>
            </a:fld>
            <a:endParaRPr lang="en-US"/>
          </a:p>
        </p:txBody>
      </p:sp>
      <p:sp>
        <p:nvSpPr>
          <p:cNvPr id="2" name="Title 1"/>
          <p:cNvSpPr>
            <a:spLocks noGrp="1"/>
          </p:cNvSpPr>
          <p:nvPr>
            <p:ph type="title"/>
          </p:nvPr>
        </p:nvSpPr>
        <p:spPr/>
        <p:txBody>
          <a:bodyPr>
            <a:normAutofit fontScale="90000"/>
          </a:bodyPr>
          <a:lstStyle/>
          <a:p>
            <a:r>
              <a:rPr lang="en-US" dirty="0"/>
              <a:t>Applying Your EL Advocacy Skills</a:t>
            </a:r>
          </a:p>
        </p:txBody>
      </p:sp>
    </p:spTree>
    <p:extLst>
      <p:ext uri="{BB962C8B-B14F-4D97-AF65-F5344CB8AC3E}">
        <p14:creationId xmlns:p14="http://schemas.microsoft.com/office/powerpoint/2010/main" val="17756405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17</a:t>
            </a:fld>
            <a:endParaRPr lang="en-US" dirty="0"/>
          </a:p>
        </p:txBody>
      </p:sp>
      <p:sp>
        <p:nvSpPr>
          <p:cNvPr id="3" name="Content Placeholder 2"/>
          <p:cNvSpPr>
            <a:spLocks noGrp="1"/>
          </p:cNvSpPr>
          <p:nvPr>
            <p:ph sz="quarter" idx="15"/>
          </p:nvPr>
        </p:nvSpPr>
        <p:spPr>
          <a:xfrm>
            <a:off x="859536" y="1667065"/>
            <a:ext cx="4533088" cy="4587685"/>
          </a:xfrm>
        </p:spPr>
        <p:txBody>
          <a:bodyPr/>
          <a:lstStyle/>
          <a:p>
            <a:pPr marL="0" indent="0">
              <a:buNone/>
            </a:pPr>
            <a:r>
              <a:rPr lang="en-US" sz="2400" dirty="0"/>
              <a:t>Choose 1 EL Advocacy Issue: </a:t>
            </a:r>
          </a:p>
          <a:p>
            <a:pPr marL="514350" indent="-514350">
              <a:buFont typeface="Arial"/>
              <a:buAutoNum type="arabicPeriod"/>
            </a:pPr>
            <a:r>
              <a:rPr lang="en-US" sz="2400" dirty="0"/>
              <a:t>Effective instruction of ELs</a:t>
            </a:r>
          </a:p>
          <a:p>
            <a:pPr marL="514350" indent="-514350">
              <a:buAutoNum type="arabicPeriod"/>
            </a:pPr>
            <a:r>
              <a:rPr lang="en-US" sz="2400" dirty="0"/>
              <a:t>Support for newcomer ELs at secondary level</a:t>
            </a:r>
          </a:p>
          <a:p>
            <a:pPr marL="514350" indent="-514350">
              <a:buAutoNum type="arabicPeriod"/>
            </a:pPr>
            <a:r>
              <a:rPr lang="en-US" sz="2400" dirty="0"/>
              <a:t>Accessibility of schools to EL families</a:t>
            </a:r>
          </a:p>
          <a:p>
            <a:pPr marL="514350" indent="-514350">
              <a:buAutoNum type="arabicPeriod"/>
            </a:pPr>
            <a:endParaRPr lang="en-US" sz="2400" dirty="0"/>
          </a:p>
          <a:p>
            <a:pPr marL="0" indent="0">
              <a:buNone/>
            </a:pPr>
            <a:r>
              <a:rPr lang="en-US" sz="2400" dirty="0"/>
              <a:t>Discuss the Advocacy Action Plan and steps you might take to address the issue in your context</a:t>
            </a:r>
          </a:p>
        </p:txBody>
      </p:sp>
      <p:sp>
        <p:nvSpPr>
          <p:cNvPr id="5" name="Text Placeholder 4"/>
          <p:cNvSpPr>
            <a:spLocks noGrp="1"/>
          </p:cNvSpPr>
          <p:nvPr>
            <p:ph type="body" sz="quarter" idx="14"/>
          </p:nvPr>
        </p:nvSpPr>
        <p:spPr/>
        <p:txBody>
          <a:bodyPr/>
          <a:lstStyle/>
          <a:p>
            <a:endParaRPr lang="en-US"/>
          </a:p>
        </p:txBody>
      </p:sp>
      <p:sp>
        <p:nvSpPr>
          <p:cNvPr id="6" name="Title 5"/>
          <p:cNvSpPr>
            <a:spLocks noGrp="1"/>
          </p:cNvSpPr>
          <p:nvPr>
            <p:ph type="title"/>
          </p:nvPr>
        </p:nvSpPr>
        <p:spPr/>
        <p:txBody>
          <a:bodyPr/>
          <a:lstStyle/>
          <a:p>
            <a:r>
              <a:rPr lang="en-US" dirty="0"/>
              <a:t>Advocacy Application</a:t>
            </a:r>
          </a:p>
        </p:txBody>
      </p:sp>
      <p:pic>
        <p:nvPicPr>
          <p:cNvPr id="10" name="Content Placeholder 9"/>
          <p:cNvPicPr>
            <a:picLocks noGrp="1" noChangeAspect="1"/>
          </p:cNvPicPr>
          <p:nvPr>
            <p:ph sz="quarter" idx="16"/>
          </p:nvPr>
        </p:nvPicPr>
        <p:blipFill>
          <a:blip r:embed="rId3"/>
          <a:stretch>
            <a:fillRect/>
          </a:stretch>
        </p:blipFill>
        <p:spPr>
          <a:xfrm>
            <a:off x="5608036" y="1586372"/>
            <a:ext cx="3325207" cy="3797345"/>
          </a:xfrm>
          <a:prstGeom prst="rect">
            <a:avLst/>
          </a:prstGeom>
        </p:spPr>
      </p:pic>
      <p:pic>
        <p:nvPicPr>
          <p:cNvPr id="11" name="Picture 10"/>
          <p:cNvPicPr>
            <a:picLocks noChangeAspect="1"/>
          </p:cNvPicPr>
          <p:nvPr/>
        </p:nvPicPr>
        <p:blipFill>
          <a:blip r:embed="rId4"/>
          <a:stretch>
            <a:fillRect/>
          </a:stretch>
        </p:blipFill>
        <p:spPr>
          <a:xfrm>
            <a:off x="114505" y="1449882"/>
            <a:ext cx="882237" cy="882237"/>
          </a:xfrm>
          <a:prstGeom prst="rect">
            <a:avLst/>
          </a:prstGeom>
        </p:spPr>
      </p:pic>
      <p:pic>
        <p:nvPicPr>
          <p:cNvPr id="12" name="Picture 11"/>
          <p:cNvPicPr>
            <a:picLocks noChangeAspect="1"/>
          </p:cNvPicPr>
          <p:nvPr/>
        </p:nvPicPr>
        <p:blipFill>
          <a:blip r:embed="rId5"/>
          <a:stretch>
            <a:fillRect/>
          </a:stretch>
        </p:blipFill>
        <p:spPr>
          <a:xfrm>
            <a:off x="114506" y="4389120"/>
            <a:ext cx="882237" cy="882237"/>
          </a:xfrm>
          <a:prstGeom prst="rect">
            <a:avLst/>
          </a:prstGeom>
        </p:spPr>
      </p:pic>
      <p:pic>
        <p:nvPicPr>
          <p:cNvPr id="14" name="Picture 13"/>
          <p:cNvPicPr>
            <a:picLocks noChangeAspect="1"/>
          </p:cNvPicPr>
          <p:nvPr/>
        </p:nvPicPr>
        <p:blipFill>
          <a:blip r:embed="rId6"/>
          <a:stretch>
            <a:fillRect/>
          </a:stretch>
        </p:blipFill>
        <p:spPr>
          <a:xfrm>
            <a:off x="8077200" y="5573998"/>
            <a:ext cx="703916" cy="782352"/>
          </a:xfrm>
          <a:prstGeom prst="rect">
            <a:avLst/>
          </a:prstGeom>
        </p:spPr>
      </p:pic>
      <p:pic>
        <p:nvPicPr>
          <p:cNvPr id="15" name="Picture 14">
            <a:extLst>
              <a:ext uri="{FF2B5EF4-FFF2-40B4-BE49-F238E27FC236}">
                <a16:creationId xmlns:a16="http://schemas.microsoft.com/office/drawing/2014/main" id="{3F5C2BA9-D3A2-FB41-9428-F93516345D99}"/>
              </a:ext>
            </a:extLst>
          </p:cNvPr>
          <p:cNvPicPr>
            <a:picLocks noChangeAspect="1"/>
          </p:cNvPicPr>
          <p:nvPr/>
        </p:nvPicPr>
        <p:blipFill>
          <a:blip r:embed="rId7"/>
          <a:stretch>
            <a:fillRect/>
          </a:stretch>
        </p:blipFill>
        <p:spPr>
          <a:xfrm>
            <a:off x="7302251" y="5624529"/>
            <a:ext cx="707622" cy="754176"/>
          </a:xfrm>
          <a:prstGeom prst="rect">
            <a:avLst/>
          </a:prstGeom>
        </p:spPr>
      </p:pic>
    </p:spTree>
    <p:extLst>
      <p:ext uri="{BB962C8B-B14F-4D97-AF65-F5344CB8AC3E}">
        <p14:creationId xmlns:p14="http://schemas.microsoft.com/office/powerpoint/2010/main" val="296130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7D50E-5662-47F3-9D07-419270BB55CD}"/>
              </a:ext>
            </a:extLst>
          </p:cNvPr>
          <p:cNvSpPr>
            <a:spLocks noGrp="1"/>
          </p:cNvSpPr>
          <p:nvPr>
            <p:ph type="sldNum" sz="quarter" idx="13"/>
          </p:nvPr>
        </p:nvSpPr>
        <p:spPr/>
        <p:txBody>
          <a:bodyPr/>
          <a:lstStyle/>
          <a:p>
            <a:fld id="{AC0B22CB-5A8F-A645-9F1B-055478FF4CA5}" type="slidenum">
              <a:rPr lang="en-US" smtClean="0"/>
              <a:t>18</a:t>
            </a:fld>
            <a:endParaRPr lang="en-US" dirty="0"/>
          </a:p>
        </p:txBody>
      </p:sp>
      <p:sp>
        <p:nvSpPr>
          <p:cNvPr id="4" name="Text Placeholder 3">
            <a:extLst>
              <a:ext uri="{FF2B5EF4-FFF2-40B4-BE49-F238E27FC236}">
                <a16:creationId xmlns:a16="http://schemas.microsoft.com/office/drawing/2014/main" id="{A2229783-FE5E-4B56-ADE9-00CB96E04CE1}"/>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982A1B88-DBB5-4591-A0DB-0683BA76D3CF}"/>
              </a:ext>
            </a:extLst>
          </p:cNvPr>
          <p:cNvSpPr>
            <a:spLocks noGrp="1"/>
          </p:cNvSpPr>
          <p:nvPr>
            <p:ph type="title"/>
          </p:nvPr>
        </p:nvSpPr>
        <p:spPr/>
        <p:txBody>
          <a:bodyPr/>
          <a:lstStyle/>
          <a:p>
            <a:r>
              <a:rPr lang="en-US" dirty="0"/>
              <a:t>Final Thoughts</a:t>
            </a:r>
          </a:p>
        </p:txBody>
      </p:sp>
      <p:pic>
        <p:nvPicPr>
          <p:cNvPr id="7" name="Picture 6">
            <a:extLst>
              <a:ext uri="{FF2B5EF4-FFF2-40B4-BE49-F238E27FC236}">
                <a16:creationId xmlns:a16="http://schemas.microsoft.com/office/drawing/2014/main" id="{FD9F63AB-21C6-46F4-A039-F8F2A0AA6AE6}"/>
              </a:ext>
            </a:extLst>
          </p:cNvPr>
          <p:cNvPicPr>
            <a:picLocks noChangeAspect="1"/>
          </p:cNvPicPr>
          <p:nvPr/>
        </p:nvPicPr>
        <p:blipFill>
          <a:blip r:embed="rId3"/>
          <a:stretch>
            <a:fillRect/>
          </a:stretch>
        </p:blipFill>
        <p:spPr>
          <a:xfrm>
            <a:off x="933521" y="1762350"/>
            <a:ext cx="7276958" cy="4301490"/>
          </a:xfrm>
          <a:prstGeom prst="rect">
            <a:avLst/>
          </a:prstGeom>
        </p:spPr>
      </p:pic>
    </p:spTree>
    <p:extLst>
      <p:ext uri="{BB962C8B-B14F-4D97-AF65-F5344CB8AC3E}">
        <p14:creationId xmlns:p14="http://schemas.microsoft.com/office/powerpoint/2010/main" val="895886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600" dirty="0">
                <a:latin typeface="+mn-lt"/>
              </a:rPr>
              <a:t>Book raffle</a:t>
            </a:r>
          </a:p>
          <a:p>
            <a:r>
              <a:rPr lang="en-US" sz="2600" dirty="0">
                <a:latin typeface="+mn-lt"/>
              </a:rPr>
              <a:t>Breakout Session: </a:t>
            </a:r>
            <a:r>
              <a:rPr lang="en-US" sz="2600" b="1" i="1" dirty="0">
                <a:solidFill>
                  <a:srgbClr val="116CA8"/>
                </a:solidFill>
                <a:latin typeface="+mn-lt"/>
              </a:rPr>
              <a:t>Unlocking ELs’ Potential Through the Teaching of Academic Language </a:t>
            </a:r>
            <a:r>
              <a:rPr lang="en-US" sz="2600" dirty="0">
                <a:latin typeface="+mn-lt"/>
              </a:rPr>
              <a:t>1:30 to 2:20 PM in room 206</a:t>
            </a:r>
          </a:p>
          <a:p>
            <a:endParaRPr lang="en-US" dirty="0"/>
          </a:p>
        </p:txBody>
      </p:sp>
      <p:sp>
        <p:nvSpPr>
          <p:cNvPr id="3" name="Slide Number Placeholder 2"/>
          <p:cNvSpPr>
            <a:spLocks noGrp="1"/>
          </p:cNvSpPr>
          <p:nvPr>
            <p:ph type="sldNum" sz="quarter" idx="13"/>
          </p:nvPr>
        </p:nvSpPr>
        <p:spPr/>
        <p:txBody>
          <a:bodyPr/>
          <a:lstStyle/>
          <a:p>
            <a:fld id="{AC0B22CB-5A8F-A645-9F1B-055478FF4CA5}" type="slidenum">
              <a:rPr lang="en-US" smtClean="0"/>
              <a:t>19</a:t>
            </a:fld>
            <a:endParaRPr lang="en-US" dirty="0"/>
          </a:p>
        </p:txBody>
      </p:sp>
      <p:sp>
        <p:nvSpPr>
          <p:cNvPr id="4" name="Text Placeholder 3"/>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Wrap Up</a:t>
            </a:r>
          </a:p>
        </p:txBody>
      </p:sp>
      <p:pic>
        <p:nvPicPr>
          <p:cNvPr id="6" name="Picture 5"/>
          <p:cNvPicPr>
            <a:picLocks noChangeAspect="1"/>
          </p:cNvPicPr>
          <p:nvPr/>
        </p:nvPicPr>
        <p:blipFill>
          <a:blip r:embed="rId2"/>
          <a:stretch>
            <a:fillRect/>
          </a:stretch>
        </p:blipFill>
        <p:spPr>
          <a:xfrm>
            <a:off x="2915048" y="3762657"/>
            <a:ext cx="2589640" cy="2593693"/>
          </a:xfrm>
          <a:prstGeom prst="rect">
            <a:avLst/>
          </a:prstGeom>
        </p:spPr>
      </p:pic>
    </p:spTree>
    <p:extLst>
      <p:ext uri="{BB962C8B-B14F-4D97-AF65-F5344CB8AC3E}">
        <p14:creationId xmlns:p14="http://schemas.microsoft.com/office/powerpoint/2010/main" val="33348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925830" lvl="1" indent="-457200">
              <a:buFont typeface="+mj-lt"/>
              <a:buAutoNum type="arabicPeriod"/>
            </a:pPr>
            <a:r>
              <a:rPr lang="en-US" sz="2400" dirty="0"/>
              <a:t>What do I have control over in my environment?</a:t>
            </a:r>
          </a:p>
          <a:p>
            <a:pPr marL="925830" lvl="1" indent="-457200">
              <a:buFont typeface="+mj-lt"/>
              <a:buAutoNum type="arabicPeriod"/>
            </a:pPr>
            <a:r>
              <a:rPr lang="en-US" sz="2400" dirty="0"/>
              <a:t>What do I not have control over in my environment?</a:t>
            </a:r>
          </a:p>
        </p:txBody>
      </p:sp>
      <p:sp>
        <p:nvSpPr>
          <p:cNvPr id="4" name="Slide Number Placeholder 3"/>
          <p:cNvSpPr>
            <a:spLocks noGrp="1"/>
          </p:cNvSpPr>
          <p:nvPr>
            <p:ph type="sldNum" sz="quarter" idx="13"/>
          </p:nvPr>
        </p:nvSpPr>
        <p:spPr/>
        <p:txBody>
          <a:bodyPr/>
          <a:lstStyle/>
          <a:p>
            <a:fld id="{E56786DD-65B3-485A-9860-A21932A0261C}" type="slidenum">
              <a:rPr lang="en-US" smtClean="0"/>
              <a:pPr/>
              <a:t>2</a:t>
            </a:fld>
            <a:endParaRPr lang="en-US"/>
          </a:p>
        </p:txBody>
      </p:sp>
      <p:sp>
        <p:nvSpPr>
          <p:cNvPr id="7" name="Text Placeholder 6"/>
          <p:cNvSpPr>
            <a:spLocks noGrp="1"/>
          </p:cNvSpPr>
          <p:nvPr>
            <p:ph type="body" sz="quarter" idx="14"/>
          </p:nvPr>
        </p:nvSpPr>
        <p:spPr/>
        <p:txBody>
          <a:bodyPr/>
          <a:lstStyle/>
          <a:p>
            <a:r>
              <a:rPr lang="en-US" dirty="0"/>
              <a:t>Gorski, 2012 as cited in Staehr Fenner, 2014</a:t>
            </a:r>
          </a:p>
          <a:p>
            <a:endParaRPr lang="en-US" dirty="0"/>
          </a:p>
        </p:txBody>
      </p:sp>
      <p:sp>
        <p:nvSpPr>
          <p:cNvPr id="2" name="Title 1"/>
          <p:cNvSpPr>
            <a:spLocks noGrp="1"/>
          </p:cNvSpPr>
          <p:nvPr>
            <p:ph type="title"/>
          </p:nvPr>
        </p:nvSpPr>
        <p:spPr/>
        <p:txBody>
          <a:bodyPr>
            <a:normAutofit fontScale="90000"/>
          </a:bodyPr>
          <a:lstStyle/>
          <a:p>
            <a:r>
              <a:rPr lang="en-US" dirty="0"/>
              <a:t>Prioritizing EL Advocacy: Your Sphere of Influence </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6184" y="2891875"/>
            <a:ext cx="5448300" cy="2762250"/>
          </a:xfrm>
          <a:prstGeom prst="rect">
            <a:avLst/>
          </a:prstGeom>
        </p:spPr>
      </p:pic>
    </p:spTree>
    <p:extLst>
      <p:ext uri="{BB962C8B-B14F-4D97-AF65-F5344CB8AC3E}">
        <p14:creationId xmlns:p14="http://schemas.microsoft.com/office/powerpoint/2010/main" val="1074408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7480" y="3185593"/>
            <a:ext cx="4502093" cy="2439810"/>
          </a:xfrm>
        </p:spPr>
        <p:txBody>
          <a:bodyPr>
            <a:normAutofit fontScale="25000" lnSpcReduction="20000"/>
          </a:bodyPr>
          <a:lstStyle/>
          <a:p>
            <a:r>
              <a:rPr lang="en-US" sz="7200" dirty="0" err="1"/>
              <a:t>Sydney@GetSupportEd.net</a:t>
            </a:r>
            <a:endParaRPr lang="en-US" sz="7200" dirty="0"/>
          </a:p>
          <a:p>
            <a:br>
              <a:rPr lang="en-US" sz="7200" b="1" dirty="0">
                <a:solidFill>
                  <a:srgbClr val="116CA8"/>
                </a:solidFill>
              </a:rPr>
            </a:br>
            <a:r>
              <a:rPr lang="en-US" sz="7200" b="1" dirty="0">
                <a:solidFill>
                  <a:srgbClr val="116CA8"/>
                </a:solidFill>
              </a:rPr>
              <a:t>  </a:t>
            </a:r>
            <a:br>
              <a:rPr lang="en-US" sz="7200" b="1" dirty="0">
                <a:solidFill>
                  <a:srgbClr val="116CA8"/>
                </a:solidFill>
              </a:rPr>
            </a:br>
            <a:endParaRPr lang="en-US" sz="7200" b="1" dirty="0">
              <a:solidFill>
                <a:srgbClr val="116CA8"/>
              </a:solidFill>
            </a:endParaRPr>
          </a:p>
          <a:p>
            <a:r>
              <a:rPr lang="en-US" sz="7200" dirty="0">
                <a:solidFill>
                  <a:srgbClr val="116CA8"/>
                </a:solidFill>
              </a:rPr>
              <a:t>To download presentation: GetSupportEd.net/presentations</a:t>
            </a:r>
          </a:p>
          <a:p>
            <a:r>
              <a:rPr lang="en-US" dirty="0"/>
              <a:t> </a:t>
            </a:r>
          </a:p>
        </p:txBody>
      </p:sp>
      <p:sp>
        <p:nvSpPr>
          <p:cNvPr id="3" name="Text Placeholder 2"/>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170329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buFont typeface="Arial"/>
              <a:buAutoNum type="arabicPeriod"/>
            </a:pPr>
            <a:r>
              <a:rPr lang="en-US" sz="2400" dirty="0"/>
              <a:t>What do you have control over in your environment? </a:t>
            </a:r>
          </a:p>
          <a:p>
            <a:pPr marL="457200" indent="-457200">
              <a:buAutoNum type="arabicPeriod"/>
            </a:pPr>
            <a:r>
              <a:rPr lang="en-US" sz="2400" dirty="0"/>
              <a:t>How would you describe your current sphere of influence (classroom, grade, school, district, etc.)? </a:t>
            </a:r>
          </a:p>
          <a:p>
            <a:pPr marL="457200" indent="-457200">
              <a:buAutoNum type="arabicPeriod"/>
            </a:pPr>
            <a:r>
              <a:rPr lang="en-US" sz="2400" dirty="0"/>
              <a:t>Who could your allies be to widen your sphere of influence to further support ELs?</a:t>
            </a:r>
          </a:p>
          <a:p>
            <a:pPr marL="0" indent="0">
              <a:buNone/>
            </a:pPr>
            <a:endParaRPr lang="en-US" dirty="0"/>
          </a:p>
        </p:txBody>
      </p:sp>
      <p:sp>
        <p:nvSpPr>
          <p:cNvPr id="3" name="Slide Number Placeholder 2"/>
          <p:cNvSpPr>
            <a:spLocks noGrp="1"/>
          </p:cNvSpPr>
          <p:nvPr>
            <p:ph type="sldNum" sz="quarter" idx="13"/>
          </p:nvPr>
        </p:nvSpPr>
        <p:spPr/>
        <p:txBody>
          <a:bodyPr/>
          <a:lstStyle/>
          <a:p>
            <a:fld id="{AC0B22CB-5A8F-A645-9F1B-055478FF4CA5}" type="slidenum">
              <a:rPr lang="en-US" smtClean="0"/>
              <a:t>3</a:t>
            </a:fld>
            <a:endParaRPr lang="en-US" dirty="0"/>
          </a:p>
        </p:txBody>
      </p:sp>
      <p:sp>
        <p:nvSpPr>
          <p:cNvPr id="4" name="Text Placeholder 3"/>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Reflecting on EL Advocacy</a:t>
            </a:r>
          </a:p>
        </p:txBody>
      </p:sp>
      <p:pic>
        <p:nvPicPr>
          <p:cNvPr id="7" name="Picture 6"/>
          <p:cNvPicPr>
            <a:picLocks noChangeAspect="1"/>
          </p:cNvPicPr>
          <p:nvPr/>
        </p:nvPicPr>
        <p:blipFill>
          <a:blip r:embed="rId2"/>
          <a:stretch>
            <a:fillRect/>
          </a:stretch>
        </p:blipFill>
        <p:spPr>
          <a:xfrm>
            <a:off x="8077200" y="5573998"/>
            <a:ext cx="703916" cy="782352"/>
          </a:xfrm>
          <a:prstGeom prst="rect">
            <a:avLst/>
          </a:prstGeom>
        </p:spPr>
      </p:pic>
    </p:spTree>
    <p:extLst>
      <p:ext uri="{BB962C8B-B14F-4D97-AF65-F5344CB8AC3E}">
        <p14:creationId xmlns:p14="http://schemas.microsoft.com/office/powerpoint/2010/main" val="138442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3 Key EL Advocacy Issues in LA</a:t>
            </a:r>
          </a:p>
        </p:txBody>
      </p:sp>
    </p:spTree>
    <p:extLst>
      <p:ext uri="{BB962C8B-B14F-4D97-AF65-F5344CB8AC3E}">
        <p14:creationId xmlns:p14="http://schemas.microsoft.com/office/powerpoint/2010/main" val="361338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5</a:t>
            </a:fld>
            <a:endParaRPr lang="en-US" dirty="0"/>
          </a:p>
        </p:txBody>
      </p:sp>
      <p:sp>
        <p:nvSpPr>
          <p:cNvPr id="5" name="Content Placeholder 4"/>
          <p:cNvSpPr>
            <a:spLocks noGrp="1"/>
          </p:cNvSpPr>
          <p:nvPr>
            <p:ph sz="quarter" idx="16"/>
          </p:nvPr>
        </p:nvSpPr>
        <p:spPr/>
        <p:txBody>
          <a:bodyPr>
            <a:normAutofit/>
          </a:bodyPr>
          <a:lstStyle/>
          <a:p>
            <a:pPr marL="514350" indent="-514350">
              <a:buFont typeface="Arial"/>
              <a:buAutoNum type="arabicPeriod"/>
            </a:pPr>
            <a:r>
              <a:rPr lang="en-US" sz="2400" dirty="0"/>
              <a:t>Effective instruction of ELs</a:t>
            </a:r>
          </a:p>
          <a:p>
            <a:pPr marL="514350" indent="-514350">
              <a:buAutoNum type="arabicPeriod"/>
            </a:pPr>
            <a:r>
              <a:rPr lang="en-US" sz="2400" dirty="0"/>
              <a:t>Support for newcomer ELs at secondary level</a:t>
            </a:r>
          </a:p>
          <a:p>
            <a:pPr marL="514350" indent="-514350">
              <a:buAutoNum type="arabicPeriod"/>
            </a:pPr>
            <a:r>
              <a:rPr lang="en-US" sz="2400" dirty="0"/>
              <a:t>Accessibility of schools to EL families</a:t>
            </a:r>
          </a:p>
        </p:txBody>
      </p:sp>
      <p:sp>
        <p:nvSpPr>
          <p:cNvPr id="7" name="Text Placeholder 6"/>
          <p:cNvSpPr>
            <a:spLocks noGrp="1"/>
          </p:cNvSpPr>
          <p:nvPr>
            <p:ph type="body" sz="quarter" idx="18"/>
          </p:nvPr>
        </p:nvSpPr>
        <p:spPr/>
        <p:txBody>
          <a:bodyPr/>
          <a:lstStyle/>
          <a:p>
            <a:endParaRPr lang="en-US"/>
          </a:p>
        </p:txBody>
      </p:sp>
      <p:sp>
        <p:nvSpPr>
          <p:cNvPr id="8" name="Title 7"/>
          <p:cNvSpPr>
            <a:spLocks noGrp="1"/>
          </p:cNvSpPr>
          <p:nvPr>
            <p:ph type="title"/>
          </p:nvPr>
        </p:nvSpPr>
        <p:spPr/>
        <p:txBody>
          <a:bodyPr>
            <a:normAutofit fontScale="90000"/>
          </a:bodyPr>
          <a:lstStyle/>
          <a:p>
            <a:r>
              <a:rPr lang="en-US" dirty="0"/>
              <a:t>Three Key LA EL Advocacy Issues</a:t>
            </a:r>
          </a:p>
        </p:txBody>
      </p:sp>
      <p:pic>
        <p:nvPicPr>
          <p:cNvPr id="9" name="Picture 2" descr="http://www.theage.com.au/content/dam/images/z/r/6/m/g/image.related.articleLeadwide.620x349.zr6mf.png/1399512472282.jpg"/>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4770437" y="2492385"/>
            <a:ext cx="3916362" cy="220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8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6</a:t>
            </a:fld>
            <a:endParaRPr lang="en-US" dirty="0"/>
          </a:p>
        </p:txBody>
      </p:sp>
      <p:sp>
        <p:nvSpPr>
          <p:cNvPr id="3" name="Content Placeholder 2"/>
          <p:cNvSpPr>
            <a:spLocks noGrp="1"/>
          </p:cNvSpPr>
          <p:nvPr>
            <p:ph sz="quarter" idx="15"/>
          </p:nvPr>
        </p:nvSpPr>
        <p:spPr/>
        <p:txBody>
          <a:bodyPr>
            <a:normAutofit/>
          </a:bodyPr>
          <a:lstStyle/>
          <a:p>
            <a:pPr marL="0" indent="0">
              <a:buNone/>
            </a:pPr>
            <a:r>
              <a:rPr lang="en-US" sz="2400" dirty="0"/>
              <a:t>EL advocacy issues:</a:t>
            </a:r>
          </a:p>
          <a:p>
            <a:r>
              <a:rPr lang="en-US" sz="2400" dirty="0"/>
              <a:t>Professional development</a:t>
            </a:r>
          </a:p>
          <a:p>
            <a:r>
              <a:rPr lang="en-US" sz="2400" dirty="0"/>
              <a:t>Effective strategies</a:t>
            </a:r>
          </a:p>
          <a:p>
            <a:r>
              <a:rPr lang="en-US" sz="2400" dirty="0"/>
              <a:t>Collaboration  </a:t>
            </a:r>
          </a:p>
          <a:p>
            <a:r>
              <a:rPr lang="en-US" sz="2400" dirty="0"/>
              <a:t>Assets-based model</a:t>
            </a:r>
          </a:p>
          <a:p>
            <a:endParaRPr lang="en-US" sz="2400" dirty="0"/>
          </a:p>
        </p:txBody>
      </p:sp>
      <p:sp>
        <p:nvSpPr>
          <p:cNvPr id="5" name="Text Placeholder 4"/>
          <p:cNvSpPr>
            <a:spLocks noGrp="1"/>
          </p:cNvSpPr>
          <p:nvPr>
            <p:ph type="body" sz="quarter" idx="14"/>
          </p:nvPr>
        </p:nvSpPr>
        <p:spPr/>
        <p:txBody>
          <a:bodyPr/>
          <a:lstStyle/>
          <a:p>
            <a:endParaRPr lang="en-US"/>
          </a:p>
        </p:txBody>
      </p:sp>
      <p:sp>
        <p:nvSpPr>
          <p:cNvPr id="6" name="Title 5"/>
          <p:cNvSpPr>
            <a:spLocks noGrp="1"/>
          </p:cNvSpPr>
          <p:nvPr>
            <p:ph type="title"/>
          </p:nvPr>
        </p:nvSpPr>
        <p:spPr/>
        <p:txBody>
          <a:bodyPr>
            <a:normAutofit/>
          </a:bodyPr>
          <a:lstStyle/>
          <a:p>
            <a:pPr marL="514350" indent="-514350">
              <a:buFont typeface="Arial"/>
              <a:buAutoNum type="arabicPeriod"/>
            </a:pPr>
            <a:r>
              <a:rPr lang="en-US" dirty="0"/>
              <a:t>Effective Instruction of ELs</a:t>
            </a:r>
          </a:p>
        </p:txBody>
      </p:sp>
      <p:pic>
        <p:nvPicPr>
          <p:cNvPr id="8" name="Content Placeholder 6"/>
          <p:cNvPicPr>
            <a:picLocks noChangeAspect="1"/>
          </p:cNvPicPr>
          <p:nvPr/>
        </p:nvPicPr>
        <p:blipFill>
          <a:blip r:embed="rId3"/>
          <a:stretch>
            <a:fillRect/>
          </a:stretch>
        </p:blipFill>
        <p:spPr>
          <a:xfrm>
            <a:off x="4706939" y="1628775"/>
            <a:ext cx="4006850" cy="2671233"/>
          </a:xfrm>
          <a:prstGeom prst="rect">
            <a:avLst/>
          </a:prstGeom>
        </p:spPr>
      </p:pic>
    </p:spTree>
    <p:extLst>
      <p:ext uri="{BB962C8B-B14F-4D97-AF65-F5344CB8AC3E}">
        <p14:creationId xmlns:p14="http://schemas.microsoft.com/office/powerpoint/2010/main" val="356249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7</a:t>
            </a:fld>
            <a:endParaRPr lang="en-US" dirty="0"/>
          </a:p>
        </p:txBody>
      </p:sp>
      <p:sp>
        <p:nvSpPr>
          <p:cNvPr id="3" name="Content Placeholder 2"/>
          <p:cNvSpPr>
            <a:spLocks noGrp="1"/>
          </p:cNvSpPr>
          <p:nvPr>
            <p:ph sz="quarter" idx="15"/>
          </p:nvPr>
        </p:nvSpPr>
        <p:spPr/>
        <p:txBody>
          <a:bodyPr>
            <a:normAutofit/>
          </a:bodyPr>
          <a:lstStyle/>
          <a:p>
            <a:pPr marL="0" indent="0">
              <a:buNone/>
            </a:pPr>
            <a:r>
              <a:rPr lang="en-US" sz="2400" dirty="0"/>
              <a:t>EL advocacy issues:</a:t>
            </a:r>
          </a:p>
          <a:p>
            <a:r>
              <a:rPr lang="en-US" sz="2400" dirty="0"/>
              <a:t>Program development</a:t>
            </a:r>
          </a:p>
          <a:p>
            <a:r>
              <a:rPr lang="en-US" sz="2400" dirty="0"/>
              <a:t>Interrupted schooling</a:t>
            </a:r>
          </a:p>
          <a:p>
            <a:r>
              <a:rPr lang="en-US" sz="2400" dirty="0"/>
              <a:t>Pathways to graduation</a:t>
            </a:r>
          </a:p>
          <a:p>
            <a:endParaRPr lang="en-US" sz="2400" dirty="0"/>
          </a:p>
        </p:txBody>
      </p:sp>
      <p:sp>
        <p:nvSpPr>
          <p:cNvPr id="5" name="Text Placeholder 4"/>
          <p:cNvSpPr>
            <a:spLocks noGrp="1"/>
          </p:cNvSpPr>
          <p:nvPr>
            <p:ph type="body" sz="quarter" idx="14"/>
          </p:nvPr>
        </p:nvSpPr>
        <p:spPr/>
        <p:txBody>
          <a:bodyPr/>
          <a:lstStyle/>
          <a:p>
            <a:endParaRPr lang="en-US"/>
          </a:p>
        </p:txBody>
      </p:sp>
      <p:sp>
        <p:nvSpPr>
          <p:cNvPr id="6" name="Title 5"/>
          <p:cNvSpPr>
            <a:spLocks noGrp="1"/>
          </p:cNvSpPr>
          <p:nvPr>
            <p:ph type="title"/>
          </p:nvPr>
        </p:nvSpPr>
        <p:spPr/>
        <p:txBody>
          <a:bodyPr>
            <a:normAutofit fontScale="90000"/>
          </a:bodyPr>
          <a:lstStyle/>
          <a:p>
            <a:r>
              <a:rPr lang="en-US" dirty="0"/>
              <a:t>2. Support for Newcomer ELs at Secondary Level</a:t>
            </a:r>
          </a:p>
        </p:txBody>
      </p:sp>
      <p:pic>
        <p:nvPicPr>
          <p:cNvPr id="4" name="Picture 3">
            <a:extLst>
              <a:ext uri="{FF2B5EF4-FFF2-40B4-BE49-F238E27FC236}">
                <a16:creationId xmlns:a16="http://schemas.microsoft.com/office/drawing/2014/main" id="{7D50B0D6-AF85-4265-9E3C-72451E8AE4D8}"/>
              </a:ext>
            </a:extLst>
          </p:cNvPr>
          <p:cNvPicPr>
            <a:picLocks noChangeAspect="1"/>
          </p:cNvPicPr>
          <p:nvPr/>
        </p:nvPicPr>
        <p:blipFill>
          <a:blip r:embed="rId3"/>
          <a:stretch>
            <a:fillRect/>
          </a:stretch>
        </p:blipFill>
        <p:spPr>
          <a:xfrm>
            <a:off x="4472778" y="1655072"/>
            <a:ext cx="4182885" cy="2095584"/>
          </a:xfrm>
          <a:prstGeom prst="rect">
            <a:avLst/>
          </a:prstGeom>
        </p:spPr>
      </p:pic>
    </p:spTree>
    <p:extLst>
      <p:ext uri="{BB962C8B-B14F-4D97-AF65-F5344CB8AC3E}">
        <p14:creationId xmlns:p14="http://schemas.microsoft.com/office/powerpoint/2010/main" val="3187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C0B22CB-5A8F-A645-9F1B-055478FF4CA5}" type="slidenum">
              <a:rPr lang="en-US" smtClean="0"/>
              <a:t>8</a:t>
            </a:fld>
            <a:endParaRPr lang="en-US" dirty="0"/>
          </a:p>
        </p:txBody>
      </p:sp>
      <p:sp>
        <p:nvSpPr>
          <p:cNvPr id="3" name="Content Placeholder 2"/>
          <p:cNvSpPr>
            <a:spLocks noGrp="1"/>
          </p:cNvSpPr>
          <p:nvPr>
            <p:ph sz="quarter" idx="15"/>
          </p:nvPr>
        </p:nvSpPr>
        <p:spPr/>
        <p:txBody>
          <a:bodyPr>
            <a:normAutofit/>
          </a:bodyPr>
          <a:lstStyle/>
          <a:p>
            <a:pPr marL="0" indent="0">
              <a:buNone/>
            </a:pPr>
            <a:r>
              <a:rPr lang="en-US" sz="2400" dirty="0"/>
              <a:t>EL advocacy issues:</a:t>
            </a:r>
          </a:p>
          <a:p>
            <a:r>
              <a:rPr lang="en-US" sz="2400" dirty="0"/>
              <a:t>Welcoming environment</a:t>
            </a:r>
          </a:p>
          <a:p>
            <a:r>
              <a:rPr lang="en-US" sz="2400" dirty="0"/>
              <a:t>Language accessibility</a:t>
            </a:r>
          </a:p>
          <a:p>
            <a:r>
              <a:rPr lang="en-US" sz="2400" dirty="0"/>
              <a:t>Building trust</a:t>
            </a:r>
          </a:p>
          <a:p>
            <a:r>
              <a:rPr lang="en-US" sz="2400" dirty="0"/>
              <a:t>Barriers &amp; solutions</a:t>
            </a:r>
          </a:p>
        </p:txBody>
      </p:sp>
      <p:sp>
        <p:nvSpPr>
          <p:cNvPr id="5" name="Text Placeholder 4"/>
          <p:cNvSpPr>
            <a:spLocks noGrp="1"/>
          </p:cNvSpPr>
          <p:nvPr>
            <p:ph type="body" sz="quarter" idx="14"/>
          </p:nvPr>
        </p:nvSpPr>
        <p:spPr/>
        <p:txBody>
          <a:bodyPr/>
          <a:lstStyle/>
          <a:p>
            <a:endParaRPr lang="en-US"/>
          </a:p>
        </p:txBody>
      </p:sp>
      <p:sp>
        <p:nvSpPr>
          <p:cNvPr id="6" name="Title 5"/>
          <p:cNvSpPr>
            <a:spLocks noGrp="1"/>
          </p:cNvSpPr>
          <p:nvPr>
            <p:ph type="title"/>
          </p:nvPr>
        </p:nvSpPr>
        <p:spPr/>
        <p:txBody>
          <a:bodyPr>
            <a:normAutofit fontScale="90000"/>
          </a:bodyPr>
          <a:lstStyle/>
          <a:p>
            <a:r>
              <a:rPr lang="en-US" dirty="0"/>
              <a:t>3. Accessibility of Schools to EL Families</a:t>
            </a:r>
          </a:p>
        </p:txBody>
      </p:sp>
      <p:pic>
        <p:nvPicPr>
          <p:cNvPr id="7" name="Content Placeholder 6"/>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706939" y="1694170"/>
            <a:ext cx="4006850" cy="2247592"/>
          </a:xfrm>
          <a:prstGeom prst="rect">
            <a:avLst/>
          </a:prstGeom>
        </p:spPr>
      </p:pic>
    </p:spTree>
    <p:extLst>
      <p:ext uri="{BB962C8B-B14F-4D97-AF65-F5344CB8AC3E}">
        <p14:creationId xmlns:p14="http://schemas.microsoft.com/office/powerpoint/2010/main" val="3209436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6786DD-65B3-485A-9860-A21932A0261C}" type="slidenum">
              <a:rPr lang="en-US" smtClean="0"/>
              <a:t>9</a:t>
            </a:fld>
            <a:endParaRPr lang="en-US"/>
          </a:p>
        </p:txBody>
      </p:sp>
      <p:sp>
        <p:nvSpPr>
          <p:cNvPr id="2" name="Title 1"/>
          <p:cNvSpPr>
            <a:spLocks noGrp="1"/>
          </p:cNvSpPr>
          <p:nvPr>
            <p:ph type="title"/>
          </p:nvPr>
        </p:nvSpPr>
        <p:spPr/>
        <p:txBody>
          <a:bodyPr>
            <a:normAutofit fontScale="90000"/>
          </a:bodyPr>
          <a:lstStyle/>
          <a:p>
            <a:r>
              <a:rPr lang="en-US" dirty="0"/>
              <a:t>Steps &amp; Tools to Advocate for ELs for Each Issue </a:t>
            </a:r>
          </a:p>
        </p:txBody>
      </p:sp>
    </p:spTree>
    <p:extLst>
      <p:ext uri="{BB962C8B-B14F-4D97-AF65-F5344CB8AC3E}">
        <p14:creationId xmlns:p14="http://schemas.microsoft.com/office/powerpoint/2010/main" val="303814986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4077</TotalTime>
  <Words>692</Words>
  <Application>Microsoft Office PowerPoint</Application>
  <PresentationFormat>On-screen Show (4:3)</PresentationFormat>
  <Paragraphs>120</Paragraphs>
  <Slides>20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Franklin Gothic Book</vt:lpstr>
      <vt:lpstr>Helvetica Neue</vt:lpstr>
      <vt:lpstr>Office Theme</vt:lpstr>
      <vt:lpstr>EL Advocacy Ripple Effect</vt:lpstr>
      <vt:lpstr>Prioritizing EL Advocacy: Your Sphere of Influence </vt:lpstr>
      <vt:lpstr>Reflecting on EL Advocacy</vt:lpstr>
      <vt:lpstr>3 Key EL Advocacy Issues in LA</vt:lpstr>
      <vt:lpstr>Three Key LA EL Advocacy Issues</vt:lpstr>
      <vt:lpstr>Effective Instruction of ELs</vt:lpstr>
      <vt:lpstr>2. Support for Newcomer ELs at Secondary Level</vt:lpstr>
      <vt:lpstr>3. Accessibility of Schools to EL Families</vt:lpstr>
      <vt:lpstr>Steps &amp; Tools to Advocate for ELs for Each Issue </vt:lpstr>
      <vt:lpstr>1. Scaffolded Lesson Planning Checklist</vt:lpstr>
      <vt:lpstr>1. Scaffolds By Proficiency Level</vt:lpstr>
      <vt:lpstr>2. Support for Newcomer ELs</vt:lpstr>
      <vt:lpstr>2. ELs’ Pathways to Graduation</vt:lpstr>
      <vt:lpstr>3. Welcoming Environment</vt:lpstr>
      <vt:lpstr>3. Barriers and Solutions to Family Engagement</vt:lpstr>
      <vt:lpstr>Applying Your EL Advocacy Skills</vt:lpstr>
      <vt:lpstr>Advocacy Application</vt:lpstr>
      <vt:lpstr>Final Thoughts</vt:lpstr>
      <vt:lpstr>Wrap Up</vt:lpstr>
      <vt:lpstr>PowerPoint Presentation</vt:lpstr>
    </vt:vector>
  </TitlesOfParts>
  <Company>Nika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Fvbhzb</dc:title>
  <dc:creator>Ali Tassavor</dc:creator>
  <cp:lastModifiedBy>Carolyn Jones</cp:lastModifiedBy>
  <cp:revision>285</cp:revision>
  <dcterms:created xsi:type="dcterms:W3CDTF">2016-10-19T17:45:41Z</dcterms:created>
  <dcterms:modified xsi:type="dcterms:W3CDTF">2018-11-07T22:37:23Z</dcterms:modified>
</cp:coreProperties>
</file>